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9"/>
  </p:notesMasterIdLst>
  <p:handoutMasterIdLst>
    <p:handoutMasterId r:id="rId50"/>
  </p:handoutMasterIdLst>
  <p:sldIdLst>
    <p:sldId id="378" r:id="rId5"/>
    <p:sldId id="445" r:id="rId6"/>
    <p:sldId id="612" r:id="rId7"/>
    <p:sldId id="611" r:id="rId8"/>
    <p:sldId id="627" r:id="rId9"/>
    <p:sldId id="523" r:id="rId10"/>
    <p:sldId id="531" r:id="rId11"/>
    <p:sldId id="526" r:id="rId12"/>
    <p:sldId id="532" r:id="rId13"/>
    <p:sldId id="630" r:id="rId14"/>
    <p:sldId id="629" r:id="rId15"/>
    <p:sldId id="392" r:id="rId16"/>
    <p:sldId id="397" r:id="rId17"/>
    <p:sldId id="636" r:id="rId18"/>
    <p:sldId id="396" r:id="rId19"/>
    <p:sldId id="606" r:id="rId20"/>
    <p:sldId id="607" r:id="rId21"/>
    <p:sldId id="398" r:id="rId22"/>
    <p:sldId id="631" r:id="rId23"/>
    <p:sldId id="633" r:id="rId24"/>
    <p:sldId id="407" r:id="rId25"/>
    <p:sldId id="635" r:id="rId26"/>
    <p:sldId id="614" r:id="rId27"/>
    <p:sldId id="537" r:id="rId28"/>
    <p:sldId id="533" r:id="rId29"/>
    <p:sldId id="609" r:id="rId30"/>
    <p:sldId id="536" r:id="rId31"/>
    <p:sldId id="632" r:id="rId32"/>
    <p:sldId id="394" r:id="rId33"/>
    <p:sldId id="637" r:id="rId34"/>
    <p:sldId id="395" r:id="rId35"/>
    <p:sldId id="393" r:id="rId36"/>
    <p:sldId id="399" r:id="rId37"/>
    <p:sldId id="400" r:id="rId38"/>
    <p:sldId id="401" r:id="rId39"/>
    <p:sldId id="617" r:id="rId40"/>
    <p:sldId id="608" r:id="rId41"/>
    <p:sldId id="616" r:id="rId42"/>
    <p:sldId id="613" r:id="rId43"/>
    <p:sldId id="638" r:id="rId44"/>
    <p:sldId id="403" r:id="rId45"/>
    <p:sldId id="404" r:id="rId46"/>
    <p:sldId id="402" r:id="rId47"/>
    <p:sldId id="615" r:id="rId4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5"/>
            <p14:sldId id="612"/>
            <p14:sldId id="611"/>
            <p14:sldId id="627"/>
            <p14:sldId id="523"/>
            <p14:sldId id="531"/>
            <p14:sldId id="526"/>
            <p14:sldId id="532"/>
            <p14:sldId id="630"/>
            <p14:sldId id="629"/>
            <p14:sldId id="392"/>
            <p14:sldId id="397"/>
            <p14:sldId id="636"/>
            <p14:sldId id="396"/>
            <p14:sldId id="606"/>
            <p14:sldId id="607"/>
            <p14:sldId id="398"/>
            <p14:sldId id="631"/>
            <p14:sldId id="633"/>
            <p14:sldId id="407"/>
            <p14:sldId id="635"/>
            <p14:sldId id="614"/>
            <p14:sldId id="537"/>
            <p14:sldId id="533"/>
            <p14:sldId id="609"/>
            <p14:sldId id="536"/>
            <p14:sldId id="632"/>
            <p14:sldId id="394"/>
            <p14:sldId id="637"/>
            <p14:sldId id="395"/>
            <p14:sldId id="393"/>
            <p14:sldId id="399"/>
            <p14:sldId id="400"/>
            <p14:sldId id="401"/>
            <p14:sldId id="617"/>
            <p14:sldId id="608"/>
            <p14:sldId id="616"/>
            <p14:sldId id="613"/>
            <p14:sldId id="638"/>
            <p14:sldId id="403"/>
            <p14:sldId id="404"/>
            <p14:sldId id="402"/>
            <p14:sldId id="61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4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53347057-F9DD-4986-A32D-EDDF1BB8300E}"/>
    <pc:docChg chg="undo custSel modSld">
      <pc:chgData name="Martin Siemienski Andersen" userId="3e5b9027-db81-4bdb-8ff3-173865797b46" providerId="ADAL" clId="{53347057-F9DD-4986-A32D-EDDF1BB8300E}" dt="2024-07-01T07:12:14.784" v="14" actId="12"/>
      <pc:docMkLst>
        <pc:docMk/>
      </pc:docMkLst>
      <pc:sldChg chg="modSp mod">
        <pc:chgData name="Martin Siemienski Andersen" userId="3e5b9027-db81-4bdb-8ff3-173865797b46" providerId="ADAL" clId="{53347057-F9DD-4986-A32D-EDDF1BB8300E}" dt="2024-07-01T07:12:14.784" v="14" actId="12"/>
        <pc:sldMkLst>
          <pc:docMk/>
          <pc:sldMk cId="241316361" sldId="614"/>
        </pc:sldMkLst>
        <pc:spChg chg="mod">
          <ac:chgData name="Martin Siemienski Andersen" userId="3e5b9027-db81-4bdb-8ff3-173865797b46" providerId="ADAL" clId="{53347057-F9DD-4986-A32D-EDDF1BB8300E}" dt="2024-07-01T07:12:11.825" v="13" actId="12"/>
          <ac:spMkLst>
            <pc:docMk/>
            <pc:sldMk cId="241316361" sldId="614"/>
            <ac:spMk id="7" creationId="{958B07F8-8DCD-C7E8-3968-C8AF1BED3D42}"/>
          </ac:spMkLst>
        </pc:spChg>
        <pc:spChg chg="mod">
          <ac:chgData name="Martin Siemienski Andersen" userId="3e5b9027-db81-4bdb-8ff3-173865797b46" providerId="ADAL" clId="{53347057-F9DD-4986-A32D-EDDF1BB8300E}" dt="2024-07-01T07:12:14.784" v="14" actId="12"/>
          <ac:spMkLst>
            <pc:docMk/>
            <pc:sldMk cId="241316361" sldId="614"/>
            <ac:spMk id="8" creationId="{EF6990EF-02C3-4965-A8A1-427BE2E35571}"/>
          </ac:spMkLst>
        </pc:spChg>
      </pc:sldChg>
    </pc:docChg>
  </pc:docChgLst>
  <pc:docChgLst>
    <pc:chgData name="Martin Siemienski Andersen" userId="3e5b9027-db81-4bdb-8ff3-173865797b46" providerId="ADAL" clId="{0105DB90-93D8-4FD0-BF31-1191A470B3FB}"/>
    <pc:docChg chg="undo custSel addSld modSld modSection">
      <pc:chgData name="Martin Siemienski Andersen" userId="3e5b9027-db81-4bdb-8ff3-173865797b46" providerId="ADAL" clId="{0105DB90-93D8-4FD0-BF31-1191A470B3FB}" dt="2023-09-21T06:03:51.170" v="1451" actId="14100"/>
      <pc:docMkLst>
        <pc:docMk/>
      </pc:docMkLst>
      <pc:sldChg chg="modSp mod">
        <pc:chgData name="Martin Siemienski Andersen" userId="3e5b9027-db81-4bdb-8ff3-173865797b46" providerId="ADAL" clId="{0105DB90-93D8-4FD0-BF31-1191A470B3FB}" dt="2023-09-21T06:03:51.170" v="1451" actId="14100"/>
        <pc:sldMkLst>
          <pc:docMk/>
          <pc:sldMk cId="2153325008" sldId="392"/>
        </pc:sldMkLst>
        <pc:spChg chg="mod">
          <ac:chgData name="Martin Siemienski Andersen" userId="3e5b9027-db81-4bdb-8ff3-173865797b46" providerId="ADAL" clId="{0105DB90-93D8-4FD0-BF31-1191A470B3FB}" dt="2023-09-21T06:03:51.170" v="1451" actId="14100"/>
          <ac:spMkLst>
            <pc:docMk/>
            <pc:sldMk cId="2153325008" sldId="392"/>
            <ac:spMk id="4" creationId="{00000000-0000-0000-0000-000000000000}"/>
          </ac:spMkLst>
        </pc:spChg>
      </pc:sldChg>
      <pc:sldChg chg="modSp mod">
        <pc:chgData name="Martin Siemienski Andersen" userId="3e5b9027-db81-4bdb-8ff3-173865797b46" providerId="ADAL" clId="{0105DB90-93D8-4FD0-BF31-1191A470B3FB}" dt="2023-09-20T11:44:55.913" v="1047" actId="14100"/>
        <pc:sldMkLst>
          <pc:docMk/>
          <pc:sldMk cId="3306471863" sldId="398"/>
        </pc:sldMkLst>
        <pc:spChg chg="mod">
          <ac:chgData name="Martin Siemienski Andersen" userId="3e5b9027-db81-4bdb-8ff3-173865797b46" providerId="ADAL" clId="{0105DB90-93D8-4FD0-BF31-1191A470B3FB}" dt="2023-09-20T11:44:55.913" v="1047" actId="14100"/>
          <ac:spMkLst>
            <pc:docMk/>
            <pc:sldMk cId="3306471863" sldId="398"/>
            <ac:spMk id="5" creationId="{4FC7C853-D968-4963-AFDF-1704B09E81F3}"/>
          </ac:spMkLst>
        </pc:spChg>
      </pc:sldChg>
      <pc:sldChg chg="mod modShow">
        <pc:chgData name="Martin Siemienski Andersen" userId="3e5b9027-db81-4bdb-8ff3-173865797b46" providerId="ADAL" clId="{0105DB90-93D8-4FD0-BF31-1191A470B3FB}" dt="2023-09-20T07:39:35.068" v="0" actId="729"/>
        <pc:sldMkLst>
          <pc:docMk/>
          <pc:sldMk cId="1979466771" sldId="402"/>
        </pc:sldMkLst>
      </pc:sldChg>
      <pc:sldChg chg="mod modShow">
        <pc:chgData name="Martin Siemienski Andersen" userId="3e5b9027-db81-4bdb-8ff3-173865797b46" providerId="ADAL" clId="{0105DB90-93D8-4FD0-BF31-1191A470B3FB}" dt="2023-09-20T07:39:35.068" v="0" actId="729"/>
        <pc:sldMkLst>
          <pc:docMk/>
          <pc:sldMk cId="1241389050" sldId="403"/>
        </pc:sldMkLst>
      </pc:sldChg>
      <pc:sldChg chg="mod modShow">
        <pc:chgData name="Martin Siemienski Andersen" userId="3e5b9027-db81-4bdb-8ff3-173865797b46" providerId="ADAL" clId="{0105DB90-93D8-4FD0-BF31-1191A470B3FB}" dt="2023-09-20T07:39:35.068" v="0" actId="729"/>
        <pc:sldMkLst>
          <pc:docMk/>
          <pc:sldMk cId="1601133215" sldId="404"/>
        </pc:sldMkLst>
      </pc:sldChg>
      <pc:sldChg chg="addSp delSp modSp mod">
        <pc:chgData name="Martin Siemienski Andersen" userId="3e5b9027-db81-4bdb-8ff3-173865797b46" providerId="ADAL" clId="{0105DB90-93D8-4FD0-BF31-1191A470B3FB}" dt="2023-09-20T12:23:13.001" v="1050" actId="21"/>
        <pc:sldMkLst>
          <pc:docMk/>
          <pc:sldMk cId="1217480755" sldId="407"/>
        </pc:sldMkLst>
        <pc:graphicFrameChg chg="add del mod">
          <ac:chgData name="Martin Siemienski Andersen" userId="3e5b9027-db81-4bdb-8ff3-173865797b46" providerId="ADAL" clId="{0105DB90-93D8-4FD0-BF31-1191A470B3FB}" dt="2023-09-20T12:23:13.001" v="1050" actId="21"/>
          <ac:graphicFrameMkLst>
            <pc:docMk/>
            <pc:sldMk cId="1217480755" sldId="407"/>
            <ac:graphicFrameMk id="2" creationId="{234FCD4E-BB16-2786-CFB9-DD67554BAEC5}"/>
          </ac:graphicFrameMkLst>
        </pc:graphicFrameChg>
      </pc:sldChg>
      <pc:sldChg chg="modSp mod modAnim">
        <pc:chgData name="Martin Siemienski Andersen" userId="3e5b9027-db81-4bdb-8ff3-173865797b46" providerId="ADAL" clId="{0105DB90-93D8-4FD0-BF31-1191A470B3FB}" dt="2023-09-21T06:00:30.569" v="1450" actId="20577"/>
        <pc:sldMkLst>
          <pc:docMk/>
          <pc:sldMk cId="1714413275" sldId="522"/>
        </pc:sldMkLst>
        <pc:spChg chg="mod">
          <ac:chgData name="Martin Siemienski Andersen" userId="3e5b9027-db81-4bdb-8ff3-173865797b46" providerId="ADAL" clId="{0105DB90-93D8-4FD0-BF31-1191A470B3FB}" dt="2023-09-20T08:56:40.167" v="499" actId="14100"/>
          <ac:spMkLst>
            <pc:docMk/>
            <pc:sldMk cId="1714413275" sldId="522"/>
            <ac:spMk id="2" creationId="{00000000-0000-0000-0000-000000000000}"/>
          </ac:spMkLst>
        </pc:spChg>
        <pc:spChg chg="mod">
          <ac:chgData name="Martin Siemienski Andersen" userId="3e5b9027-db81-4bdb-8ff3-173865797b46" providerId="ADAL" clId="{0105DB90-93D8-4FD0-BF31-1191A470B3FB}" dt="2023-09-21T06:00:30.569" v="1450" actId="20577"/>
          <ac:spMkLst>
            <pc:docMk/>
            <pc:sldMk cId="1714413275" sldId="522"/>
            <ac:spMk id="3" creationId="{00000000-0000-0000-0000-000000000000}"/>
          </ac:spMkLst>
        </pc:spChg>
      </pc:sldChg>
      <pc:sldChg chg="addSp modSp mod modAnim">
        <pc:chgData name="Martin Siemienski Andersen" userId="3e5b9027-db81-4bdb-8ff3-173865797b46" providerId="ADAL" clId="{0105DB90-93D8-4FD0-BF31-1191A470B3FB}" dt="2023-09-20T09:00:07.074" v="589"/>
        <pc:sldMkLst>
          <pc:docMk/>
          <pc:sldMk cId="1009962631" sldId="523"/>
        </pc:sldMkLst>
        <pc:cxnChg chg="add mod">
          <ac:chgData name="Martin Siemienski Andersen" userId="3e5b9027-db81-4bdb-8ff3-173865797b46" providerId="ADAL" clId="{0105DB90-93D8-4FD0-BF31-1191A470B3FB}" dt="2023-09-20T08:59:53.433" v="588" actId="962"/>
          <ac:cxnSpMkLst>
            <pc:docMk/>
            <pc:sldMk cId="1009962631" sldId="523"/>
            <ac:cxnSpMk id="6" creationId="{D669B314-9470-B6A2-EBA9-CE2E4CADAF45}"/>
          </ac:cxnSpMkLst>
        </pc:cxnChg>
      </pc:sldChg>
      <pc:sldChg chg="modSp mod">
        <pc:chgData name="Martin Siemienski Andersen" userId="3e5b9027-db81-4bdb-8ff3-173865797b46" providerId="ADAL" clId="{0105DB90-93D8-4FD0-BF31-1191A470B3FB}" dt="2023-09-20T09:11:57.738" v="954" actId="14100"/>
        <pc:sldMkLst>
          <pc:docMk/>
          <pc:sldMk cId="1724344266" sldId="532"/>
        </pc:sldMkLst>
        <pc:spChg chg="mod">
          <ac:chgData name="Martin Siemienski Andersen" userId="3e5b9027-db81-4bdb-8ff3-173865797b46" providerId="ADAL" clId="{0105DB90-93D8-4FD0-BF31-1191A470B3FB}" dt="2023-09-20T09:11:57.738" v="954" actId="14100"/>
          <ac:spMkLst>
            <pc:docMk/>
            <pc:sldMk cId="1724344266" sldId="532"/>
            <ac:spMk id="2" creationId="{00000000-0000-0000-0000-000000000000}"/>
          </ac:spMkLst>
        </pc:spChg>
        <pc:spChg chg="mod ord">
          <ac:chgData name="Martin Siemienski Andersen" userId="3e5b9027-db81-4bdb-8ff3-173865797b46" providerId="ADAL" clId="{0105DB90-93D8-4FD0-BF31-1191A470B3FB}" dt="2023-09-20T09:11:54.910" v="953" actId="1076"/>
          <ac:spMkLst>
            <pc:docMk/>
            <pc:sldMk cId="1724344266" sldId="532"/>
            <ac:spMk id="3" creationId="{00000000-0000-0000-0000-000000000000}"/>
          </ac:spMkLst>
        </pc:spChg>
      </pc:sldChg>
      <pc:sldChg chg="modSp mod">
        <pc:chgData name="Martin Siemienski Andersen" userId="3e5b9027-db81-4bdb-8ff3-173865797b46" providerId="ADAL" clId="{0105DB90-93D8-4FD0-BF31-1191A470B3FB}" dt="2023-09-20T09:59:20.528" v="1046" actId="20577"/>
        <pc:sldMkLst>
          <pc:docMk/>
          <pc:sldMk cId="1955938946" sldId="610"/>
        </pc:sldMkLst>
        <pc:spChg chg="mod">
          <ac:chgData name="Martin Siemienski Andersen" userId="3e5b9027-db81-4bdb-8ff3-173865797b46" providerId="ADAL" clId="{0105DB90-93D8-4FD0-BF31-1191A470B3FB}" dt="2023-09-20T09:59:20.528" v="1046" actId="20577"/>
          <ac:spMkLst>
            <pc:docMk/>
            <pc:sldMk cId="1955938946" sldId="610"/>
            <ac:spMk id="4" creationId="{39B52C7F-F552-4227-BE87-3FDE12C14A3A}"/>
          </ac:spMkLst>
        </pc:spChg>
      </pc:sldChg>
      <pc:sldChg chg="addSp delSp modSp new mod modClrScheme chgLayout">
        <pc:chgData name="Martin Siemienski Andersen" userId="3e5b9027-db81-4bdb-8ff3-173865797b46" providerId="ADAL" clId="{0105DB90-93D8-4FD0-BF31-1191A470B3FB}" dt="2023-09-21T05:58:20.404" v="1395" actId="1076"/>
        <pc:sldMkLst>
          <pc:docMk/>
          <pc:sldMk cId="1891321431" sldId="612"/>
        </pc:sldMkLst>
        <pc:spChg chg="del mod ord">
          <ac:chgData name="Martin Siemienski Andersen" userId="3e5b9027-db81-4bdb-8ff3-173865797b46" providerId="ADAL" clId="{0105DB90-93D8-4FD0-BF31-1191A470B3FB}" dt="2023-09-20T12:23:35.495" v="1052" actId="700"/>
          <ac:spMkLst>
            <pc:docMk/>
            <pc:sldMk cId="1891321431" sldId="612"/>
            <ac:spMk id="2" creationId="{F2BE1652-A755-D60F-1B1B-D08A85D57456}"/>
          </ac:spMkLst>
        </pc:spChg>
        <pc:spChg chg="del mod ord">
          <ac:chgData name="Martin Siemienski Andersen" userId="3e5b9027-db81-4bdb-8ff3-173865797b46" providerId="ADAL" clId="{0105DB90-93D8-4FD0-BF31-1191A470B3FB}" dt="2023-09-20T12:23:35.495" v="1052" actId="700"/>
          <ac:spMkLst>
            <pc:docMk/>
            <pc:sldMk cId="1891321431" sldId="612"/>
            <ac:spMk id="3" creationId="{736A3F33-E5B5-39A4-EAAB-B22378F6543A}"/>
          </ac:spMkLst>
        </pc:spChg>
        <pc:spChg chg="del">
          <ac:chgData name="Martin Siemienski Andersen" userId="3e5b9027-db81-4bdb-8ff3-173865797b46" providerId="ADAL" clId="{0105DB90-93D8-4FD0-BF31-1191A470B3FB}" dt="2023-09-20T12:23:35.495" v="1052" actId="700"/>
          <ac:spMkLst>
            <pc:docMk/>
            <pc:sldMk cId="1891321431" sldId="612"/>
            <ac:spMk id="4" creationId="{DEDA9A22-1C91-1972-9B46-5E5A3F9EAA9C}"/>
          </ac:spMkLst>
        </pc:spChg>
        <pc:spChg chg="add mod ord">
          <ac:chgData name="Martin Siemienski Andersen" userId="3e5b9027-db81-4bdb-8ff3-173865797b46" providerId="ADAL" clId="{0105DB90-93D8-4FD0-BF31-1191A470B3FB}" dt="2023-09-20T12:24:51.092" v="1108" actId="20577"/>
          <ac:spMkLst>
            <pc:docMk/>
            <pc:sldMk cId="1891321431" sldId="612"/>
            <ac:spMk id="5" creationId="{8381492D-3F3B-167D-9347-2171D267D712}"/>
          </ac:spMkLst>
        </pc:spChg>
        <pc:spChg chg="add mod ord">
          <ac:chgData name="Martin Siemienski Andersen" userId="3e5b9027-db81-4bdb-8ff3-173865797b46" providerId="ADAL" clId="{0105DB90-93D8-4FD0-BF31-1191A470B3FB}" dt="2023-09-20T12:23:35.495" v="1052" actId="700"/>
          <ac:spMkLst>
            <pc:docMk/>
            <pc:sldMk cId="1891321431" sldId="612"/>
            <ac:spMk id="6" creationId="{AD4CA122-A905-4E9E-26ED-D18CAF51835E}"/>
          </ac:spMkLst>
        </pc:spChg>
        <pc:graphicFrameChg chg="add mod modGraphic">
          <ac:chgData name="Martin Siemienski Andersen" userId="3e5b9027-db81-4bdb-8ff3-173865797b46" providerId="ADAL" clId="{0105DB90-93D8-4FD0-BF31-1191A470B3FB}" dt="2023-09-21T05:58:20.404" v="1395" actId="1076"/>
          <ac:graphicFrameMkLst>
            <pc:docMk/>
            <pc:sldMk cId="1891321431" sldId="612"/>
            <ac:graphicFrameMk id="7" creationId="{7C54FC0C-628C-EC84-F4A9-E368FC808A9A}"/>
          </ac:graphicFrameMkLst>
        </pc:graphicFrameChg>
      </pc:sldChg>
      <pc:sldChg chg="modSp new mod">
        <pc:chgData name="Martin Siemienski Andersen" userId="3e5b9027-db81-4bdb-8ff3-173865797b46" providerId="ADAL" clId="{0105DB90-93D8-4FD0-BF31-1191A470B3FB}" dt="2023-09-21T05:58:07.939" v="1394" actId="15"/>
        <pc:sldMkLst>
          <pc:docMk/>
          <pc:sldMk cId="2595839645" sldId="613"/>
        </pc:sldMkLst>
        <pc:spChg chg="mod">
          <ac:chgData name="Martin Siemienski Andersen" userId="3e5b9027-db81-4bdb-8ff3-173865797b46" providerId="ADAL" clId="{0105DB90-93D8-4FD0-BF31-1191A470B3FB}" dt="2023-09-21T05:52:57.199" v="1148" actId="14100"/>
          <ac:spMkLst>
            <pc:docMk/>
            <pc:sldMk cId="2595839645" sldId="613"/>
            <ac:spMk id="4" creationId="{79CC6C61-B5CA-0268-7F13-C75BD242159E}"/>
          </ac:spMkLst>
        </pc:spChg>
        <pc:spChg chg="mod">
          <ac:chgData name="Martin Siemienski Andersen" userId="3e5b9027-db81-4bdb-8ff3-173865797b46" providerId="ADAL" clId="{0105DB90-93D8-4FD0-BF31-1191A470B3FB}" dt="2023-09-21T05:58:07.939" v="1394" actId="15"/>
          <ac:spMkLst>
            <pc:docMk/>
            <pc:sldMk cId="2595839645" sldId="613"/>
            <ac:spMk id="5" creationId="{1ACBDF4B-3B05-FDC0-6E9C-E2286B9C3DDF}"/>
          </ac:spMkLst>
        </pc:spChg>
      </pc:sldChg>
    </pc:docChg>
  </pc:docChgLst>
  <pc:docChgLst>
    <pc:chgData name="John Hansen" userId="4cb6df52-f46b-4a86-9a6e-3c7ce04f8df2" providerId="ADAL" clId="{B2B019F7-E69E-41E3-A129-C04C1E48034D}"/>
    <pc:docChg chg="undo custSel modSld">
      <pc:chgData name="John Hansen" userId="4cb6df52-f46b-4a86-9a6e-3c7ce04f8df2" providerId="ADAL" clId="{B2B019F7-E69E-41E3-A129-C04C1E48034D}" dt="2021-09-28T21:14:17.797" v="70" actId="20577"/>
      <pc:docMkLst>
        <pc:docMk/>
      </pc:docMkLst>
      <pc:sldChg chg="modSp mod">
        <pc:chgData name="John Hansen" userId="4cb6df52-f46b-4a86-9a6e-3c7ce04f8df2" providerId="ADAL" clId="{B2B019F7-E69E-41E3-A129-C04C1E48034D}" dt="2021-09-28T20:26:26.010" v="2" actId="20577"/>
        <pc:sldMkLst>
          <pc:docMk/>
          <pc:sldMk cId="1171058997" sldId="397"/>
        </pc:sldMkLst>
        <pc:spChg chg="mod">
          <ac:chgData name="John Hansen" userId="4cb6df52-f46b-4a86-9a6e-3c7ce04f8df2" providerId="ADAL" clId="{B2B019F7-E69E-41E3-A129-C04C1E48034D}" dt="2021-09-28T20:26:26.010" v="2" actId="20577"/>
          <ac:spMkLst>
            <pc:docMk/>
            <pc:sldMk cId="1171058997" sldId="397"/>
            <ac:spMk id="8" creationId="{8B21762B-CB10-43C9-9C64-1ED40F82A11A}"/>
          </ac:spMkLst>
        </pc:spChg>
      </pc:sldChg>
      <pc:sldChg chg="modSp mod">
        <pc:chgData name="John Hansen" userId="4cb6df52-f46b-4a86-9a6e-3c7ce04f8df2" providerId="ADAL" clId="{B2B019F7-E69E-41E3-A129-C04C1E48034D}" dt="2021-09-28T21:14:17.797" v="70" actId="20577"/>
        <pc:sldMkLst>
          <pc:docMk/>
          <pc:sldMk cId="299276946" sldId="537"/>
        </pc:sldMkLst>
        <pc:spChg chg="mod">
          <ac:chgData name="John Hansen" userId="4cb6df52-f46b-4a86-9a6e-3c7ce04f8df2" providerId="ADAL" clId="{B2B019F7-E69E-41E3-A129-C04C1E48034D}" dt="2021-09-28T21:14:17.797" v="70" actId="20577"/>
          <ac:spMkLst>
            <pc:docMk/>
            <pc:sldMk cId="299276946" sldId="537"/>
            <ac:spMk id="18" creationId="{BC450C75-0C3D-4B4D-A69B-2B1762D9566C}"/>
          </ac:spMkLst>
        </pc:spChg>
      </pc:sldChg>
      <pc:sldChg chg="modSp mod">
        <pc:chgData name="John Hansen" userId="4cb6df52-f46b-4a86-9a6e-3c7ce04f8df2" providerId="ADAL" clId="{B2B019F7-E69E-41E3-A129-C04C1E48034D}" dt="2021-09-28T20:34:04.237" v="5" actId="20577"/>
        <pc:sldMkLst>
          <pc:docMk/>
          <pc:sldMk cId="4192195961" sldId="538"/>
        </pc:sldMkLst>
        <pc:spChg chg="mod">
          <ac:chgData name="John Hansen" userId="4cb6df52-f46b-4a86-9a6e-3c7ce04f8df2" providerId="ADAL" clId="{B2B019F7-E69E-41E3-A129-C04C1E48034D}" dt="2021-09-28T20:34:04.237" v="5" actId="20577"/>
          <ac:spMkLst>
            <pc:docMk/>
            <pc:sldMk cId="4192195961" sldId="538"/>
            <ac:spMk id="5" creationId="{5420DB38-B150-4011-8DE3-DA44B806A320}"/>
          </ac:spMkLst>
        </pc:spChg>
      </pc:sldChg>
      <pc:sldChg chg="modSp mod">
        <pc:chgData name="John Hansen" userId="4cb6df52-f46b-4a86-9a6e-3c7ce04f8df2" providerId="ADAL" clId="{B2B019F7-E69E-41E3-A129-C04C1E48034D}" dt="2021-09-28T20:31:41.536" v="3" actId="20577"/>
        <pc:sldMkLst>
          <pc:docMk/>
          <pc:sldMk cId="594571364" sldId="611"/>
        </pc:sldMkLst>
        <pc:spChg chg="mod">
          <ac:chgData name="John Hansen" userId="4cb6df52-f46b-4a86-9a6e-3c7ce04f8df2" providerId="ADAL" clId="{B2B019F7-E69E-41E3-A129-C04C1E48034D}" dt="2021-09-28T20:31:41.536" v="3" actId="20577"/>
          <ac:spMkLst>
            <pc:docMk/>
            <pc:sldMk cId="594571364" sldId="611"/>
            <ac:spMk id="5" creationId="{5420DB38-B150-4011-8DE3-DA44B806A320}"/>
          </ac:spMkLst>
        </pc:spChg>
      </pc:sldChg>
    </pc:docChg>
  </pc:docChgLst>
  <pc:docChgLst>
    <pc:chgData name="Martin Siemienski Andersen" userId="3e5b9027-db81-4bdb-8ff3-173865797b46" providerId="ADAL" clId="{9D62A425-5271-4261-A606-1577DB449CC8}"/>
    <pc:docChg chg="undo custSel modSld sldOrd">
      <pc:chgData name="Martin Siemienski Andersen" userId="3e5b9027-db81-4bdb-8ff3-173865797b46" providerId="ADAL" clId="{9D62A425-5271-4261-A606-1577DB449CC8}" dt="2024-09-23T07:55:12.617" v="325" actId="1076"/>
      <pc:docMkLst>
        <pc:docMk/>
      </pc:docMkLst>
      <pc:sldChg chg="modSp mod">
        <pc:chgData name="Martin Siemienski Andersen" userId="3e5b9027-db81-4bdb-8ff3-173865797b46" providerId="ADAL" clId="{9D62A425-5271-4261-A606-1577DB449CC8}" dt="2024-09-20T10:51:43.089" v="24" actId="20577"/>
        <pc:sldMkLst>
          <pc:docMk/>
          <pc:sldMk cId="2290672695" sldId="378"/>
        </pc:sldMkLst>
        <pc:spChg chg="mod">
          <ac:chgData name="Martin Siemienski Andersen" userId="3e5b9027-db81-4bdb-8ff3-173865797b46" providerId="ADAL" clId="{9D62A425-5271-4261-A606-1577DB449CC8}" dt="2024-09-20T10:51:43.089" v="24" actId="20577"/>
          <ac:spMkLst>
            <pc:docMk/>
            <pc:sldMk cId="2290672695" sldId="378"/>
            <ac:spMk id="2" creationId="{2AE54174-1567-90D1-9645-9CD017CB4834}"/>
          </ac:spMkLst>
        </pc:spChg>
      </pc:sldChg>
      <pc:sldChg chg="modSp mod">
        <pc:chgData name="Martin Siemienski Andersen" userId="3e5b9027-db81-4bdb-8ff3-173865797b46" providerId="ADAL" clId="{9D62A425-5271-4261-A606-1577DB449CC8}" dt="2024-09-20T10:54:00.455" v="63" actId="20577"/>
        <pc:sldMkLst>
          <pc:docMk/>
          <pc:sldMk cId="2153325008" sldId="392"/>
        </pc:sldMkLst>
        <pc:spChg chg="mod">
          <ac:chgData name="Martin Siemienski Andersen" userId="3e5b9027-db81-4bdb-8ff3-173865797b46" providerId="ADAL" clId="{9D62A425-5271-4261-A606-1577DB449CC8}" dt="2024-09-20T10:54:00.455" v="63" actId="20577"/>
          <ac:spMkLst>
            <pc:docMk/>
            <pc:sldMk cId="2153325008" sldId="392"/>
            <ac:spMk id="6" creationId="{00000000-0000-0000-0000-000000000000}"/>
          </ac:spMkLst>
        </pc:spChg>
      </pc:sldChg>
      <pc:sldChg chg="modSp mod modAnim">
        <pc:chgData name="Martin Siemienski Andersen" userId="3e5b9027-db81-4bdb-8ff3-173865797b46" providerId="ADAL" clId="{9D62A425-5271-4261-A606-1577DB449CC8}" dt="2024-09-20T11:05:45.551" v="185"/>
        <pc:sldMkLst>
          <pc:docMk/>
          <pc:sldMk cId="1881058200" sldId="394"/>
        </pc:sldMkLst>
        <pc:spChg chg="mod">
          <ac:chgData name="Martin Siemienski Andersen" userId="3e5b9027-db81-4bdb-8ff3-173865797b46" providerId="ADAL" clId="{9D62A425-5271-4261-A606-1577DB449CC8}" dt="2024-09-20T11:03:34.380" v="153" actId="6549"/>
          <ac:spMkLst>
            <pc:docMk/>
            <pc:sldMk cId="1881058200" sldId="394"/>
            <ac:spMk id="5" creationId="{D62693B3-1B62-4455-AD7F-715C4E4594BC}"/>
          </ac:spMkLst>
        </pc:spChg>
        <pc:spChg chg="mod">
          <ac:chgData name="Martin Siemienski Andersen" userId="3e5b9027-db81-4bdb-8ff3-173865797b46" providerId="ADAL" clId="{9D62A425-5271-4261-A606-1577DB449CC8}" dt="2024-09-20T11:03:49.329" v="156" actId="14100"/>
          <ac:spMkLst>
            <pc:docMk/>
            <pc:sldMk cId="1881058200" sldId="394"/>
            <ac:spMk id="9" creationId="{95CCBD99-32EF-E38D-01C3-8BA54C86E221}"/>
          </ac:spMkLst>
        </pc:spChg>
      </pc:sldChg>
      <pc:sldChg chg="modSp mod">
        <pc:chgData name="Martin Siemienski Andersen" userId="3e5b9027-db81-4bdb-8ff3-173865797b46" providerId="ADAL" clId="{9D62A425-5271-4261-A606-1577DB449CC8}" dt="2024-09-20T12:06:45.910" v="323" actId="20577"/>
        <pc:sldMkLst>
          <pc:docMk/>
          <pc:sldMk cId="2187727895" sldId="400"/>
        </pc:sldMkLst>
        <pc:spChg chg="mod">
          <ac:chgData name="Martin Siemienski Andersen" userId="3e5b9027-db81-4bdb-8ff3-173865797b46" providerId="ADAL" clId="{9D62A425-5271-4261-A606-1577DB449CC8}" dt="2024-09-20T12:06:45.910" v="323" actId="20577"/>
          <ac:spMkLst>
            <pc:docMk/>
            <pc:sldMk cId="2187727895" sldId="400"/>
            <ac:spMk id="5" creationId="{1BA287D3-6EF6-49C1-A7EC-F40BFEF22F6E}"/>
          </ac:spMkLst>
        </pc:spChg>
      </pc:sldChg>
      <pc:sldChg chg="modSp mod">
        <pc:chgData name="Martin Siemienski Andersen" userId="3e5b9027-db81-4bdb-8ff3-173865797b46" providerId="ADAL" clId="{9D62A425-5271-4261-A606-1577DB449CC8}" dt="2024-09-20T11:41:33.403" v="192" actId="14100"/>
        <pc:sldMkLst>
          <pc:docMk/>
          <pc:sldMk cId="1601133215" sldId="404"/>
        </pc:sldMkLst>
        <pc:spChg chg="mod">
          <ac:chgData name="Martin Siemienski Andersen" userId="3e5b9027-db81-4bdb-8ff3-173865797b46" providerId="ADAL" clId="{9D62A425-5271-4261-A606-1577DB449CC8}" dt="2024-09-20T11:41:33.403" v="192" actId="14100"/>
          <ac:spMkLst>
            <pc:docMk/>
            <pc:sldMk cId="1601133215" sldId="404"/>
            <ac:spMk id="7" creationId="{0878FB0C-B5C5-4E70-8BEB-D4E1AEF69C3C}"/>
          </ac:spMkLst>
        </pc:spChg>
      </pc:sldChg>
      <pc:sldChg chg="modSp mod">
        <pc:chgData name="Martin Siemienski Andersen" userId="3e5b9027-db81-4bdb-8ff3-173865797b46" providerId="ADAL" clId="{9D62A425-5271-4261-A606-1577DB449CC8}" dt="2024-09-20T10:51:18.421" v="15" actId="207"/>
        <pc:sldMkLst>
          <pc:docMk/>
          <pc:sldMk cId="227199961" sldId="445"/>
        </pc:sldMkLst>
        <pc:spChg chg="mod">
          <ac:chgData name="Martin Siemienski Andersen" userId="3e5b9027-db81-4bdb-8ff3-173865797b46" providerId="ADAL" clId="{9D62A425-5271-4261-A606-1577DB449CC8}" dt="2024-09-20T10:51:18.421" v="15" actId="207"/>
          <ac:spMkLst>
            <pc:docMk/>
            <pc:sldMk cId="227199961" sldId="445"/>
            <ac:spMk id="10" creationId="{F5A0C792-9410-46FC-8094-5BC6B7A2FFBD}"/>
          </ac:spMkLst>
        </pc:spChg>
      </pc:sldChg>
      <pc:sldChg chg="modSp mod">
        <pc:chgData name="Martin Siemienski Andersen" userId="3e5b9027-db81-4bdb-8ff3-173865797b46" providerId="ADAL" clId="{9D62A425-5271-4261-A606-1577DB449CC8}" dt="2024-09-20T10:52:49.722" v="30" actId="6549"/>
        <pc:sldMkLst>
          <pc:docMk/>
          <pc:sldMk cId="2239537924" sldId="531"/>
        </pc:sldMkLst>
        <pc:spChg chg="mod">
          <ac:chgData name="Martin Siemienski Andersen" userId="3e5b9027-db81-4bdb-8ff3-173865797b46" providerId="ADAL" clId="{9D62A425-5271-4261-A606-1577DB449CC8}" dt="2024-09-20T10:52:49.722" v="30" actId="6549"/>
          <ac:spMkLst>
            <pc:docMk/>
            <pc:sldMk cId="2239537924" sldId="531"/>
            <ac:spMk id="3" creationId="{00000000-0000-0000-0000-000000000000}"/>
          </ac:spMkLst>
        </pc:spChg>
      </pc:sldChg>
      <pc:sldChg chg="modSp mod">
        <pc:chgData name="Martin Siemienski Andersen" userId="3e5b9027-db81-4bdb-8ff3-173865797b46" providerId="ADAL" clId="{9D62A425-5271-4261-A606-1577DB449CC8}" dt="2024-09-20T11:01:10.296" v="124" actId="20577"/>
        <pc:sldMkLst>
          <pc:docMk/>
          <pc:sldMk cId="806042002" sldId="533"/>
        </pc:sldMkLst>
        <pc:spChg chg="mod">
          <ac:chgData name="Martin Siemienski Andersen" userId="3e5b9027-db81-4bdb-8ff3-173865797b46" providerId="ADAL" clId="{9D62A425-5271-4261-A606-1577DB449CC8}" dt="2024-09-20T11:01:10.296" v="124" actId="20577"/>
          <ac:spMkLst>
            <pc:docMk/>
            <pc:sldMk cId="806042002" sldId="533"/>
            <ac:spMk id="9" creationId="{2BD9C4A1-C209-4833-A735-2AD497C57456}"/>
          </ac:spMkLst>
        </pc:spChg>
      </pc:sldChg>
      <pc:sldChg chg="modSp mod">
        <pc:chgData name="Martin Siemienski Andersen" userId="3e5b9027-db81-4bdb-8ff3-173865797b46" providerId="ADAL" clId="{9D62A425-5271-4261-A606-1577DB449CC8}" dt="2024-09-23T07:55:12.617" v="325" actId="1076"/>
        <pc:sldMkLst>
          <pc:docMk/>
          <pc:sldMk cId="3579075202" sldId="608"/>
        </pc:sldMkLst>
        <pc:spChg chg="mod">
          <ac:chgData name="Martin Siemienski Andersen" userId="3e5b9027-db81-4bdb-8ff3-173865797b46" providerId="ADAL" clId="{9D62A425-5271-4261-A606-1577DB449CC8}" dt="2024-09-23T07:55:12.617" v="325" actId="1076"/>
          <ac:spMkLst>
            <pc:docMk/>
            <pc:sldMk cId="3579075202" sldId="608"/>
            <ac:spMk id="7" creationId="{78ACDAC9-C409-41D2-8179-BBCE044FD53F}"/>
          </ac:spMkLst>
        </pc:spChg>
      </pc:sldChg>
      <pc:sldChg chg="ord">
        <pc:chgData name="Martin Siemienski Andersen" userId="3e5b9027-db81-4bdb-8ff3-173865797b46" providerId="ADAL" clId="{9D62A425-5271-4261-A606-1577DB449CC8}" dt="2024-09-20T10:51:37.105" v="20"/>
        <pc:sldMkLst>
          <pc:docMk/>
          <pc:sldMk cId="594571364" sldId="611"/>
        </pc:sldMkLst>
      </pc:sldChg>
      <pc:sldChg chg="modSp mod">
        <pc:chgData name="Martin Siemienski Andersen" userId="3e5b9027-db81-4bdb-8ff3-173865797b46" providerId="ADAL" clId="{9D62A425-5271-4261-A606-1577DB449CC8}" dt="2024-09-20T11:54:18.865" v="279" actId="20577"/>
        <pc:sldMkLst>
          <pc:docMk/>
          <pc:sldMk cId="1353583577" sldId="616"/>
        </pc:sldMkLst>
        <pc:spChg chg="mod">
          <ac:chgData name="Martin Siemienski Andersen" userId="3e5b9027-db81-4bdb-8ff3-173865797b46" providerId="ADAL" clId="{9D62A425-5271-4261-A606-1577DB449CC8}" dt="2024-09-20T11:45:26.845" v="204" actId="20577"/>
          <ac:spMkLst>
            <pc:docMk/>
            <pc:sldMk cId="1353583577" sldId="616"/>
            <ac:spMk id="4" creationId="{79CC6C61-B5CA-0268-7F13-C75BD242159E}"/>
          </ac:spMkLst>
        </pc:spChg>
        <pc:spChg chg="mod">
          <ac:chgData name="Martin Siemienski Andersen" userId="3e5b9027-db81-4bdb-8ff3-173865797b46" providerId="ADAL" clId="{9D62A425-5271-4261-A606-1577DB449CC8}" dt="2024-09-20T11:54:18.865" v="279" actId="20577"/>
          <ac:spMkLst>
            <pc:docMk/>
            <pc:sldMk cId="1353583577" sldId="616"/>
            <ac:spMk id="5" creationId="{1ACBDF4B-3B05-FDC0-6E9C-E2286B9C3DDF}"/>
          </ac:spMkLst>
        </pc:spChg>
      </pc:sldChg>
      <pc:sldChg chg="modSp mod">
        <pc:chgData name="Martin Siemienski Andersen" userId="3e5b9027-db81-4bdb-8ff3-173865797b46" providerId="ADAL" clId="{9D62A425-5271-4261-A606-1577DB449CC8}" dt="2024-09-20T11:42:41.892" v="193" actId="207"/>
        <pc:sldMkLst>
          <pc:docMk/>
          <pc:sldMk cId="2613849058" sldId="630"/>
        </pc:sldMkLst>
        <pc:spChg chg="mod">
          <ac:chgData name="Martin Siemienski Andersen" userId="3e5b9027-db81-4bdb-8ff3-173865797b46" providerId="ADAL" clId="{9D62A425-5271-4261-A606-1577DB449CC8}" dt="2024-09-20T11:42:41.892" v="193" actId="207"/>
          <ac:spMkLst>
            <pc:docMk/>
            <pc:sldMk cId="2613849058" sldId="630"/>
            <ac:spMk id="2" creationId="{5043D803-5992-69AD-7528-F3BFD8FF21A2}"/>
          </ac:spMkLst>
        </pc:spChg>
      </pc:sldChg>
    </pc:docChg>
  </pc:docChgLst>
  <pc:docChgLst>
    <pc:chgData name="Martin Siemienski Andersen" userId="3e5b9027-db81-4bdb-8ff3-173865797b46" providerId="ADAL" clId="{5FCD58E2-7D9D-47E4-8759-5C426D28E7D1}"/>
    <pc:docChg chg="custSel addSld modSld sldOrd">
      <pc:chgData name="Martin Siemienski Andersen" userId="3e5b9027-db81-4bdb-8ff3-173865797b46" providerId="ADAL" clId="{5FCD58E2-7D9D-47E4-8759-5C426D28E7D1}" dt="2023-08-08T11:57:02.109" v="965" actId="6549"/>
      <pc:docMkLst>
        <pc:docMk/>
      </pc:docMkLst>
      <pc:sldChg chg="modSp mod">
        <pc:chgData name="Martin Siemienski Andersen" userId="3e5b9027-db81-4bdb-8ff3-173865797b46" providerId="ADAL" clId="{5FCD58E2-7D9D-47E4-8759-5C426D28E7D1}" dt="2023-08-08T11:40:18.107" v="343" actId="20577"/>
        <pc:sldMkLst>
          <pc:docMk/>
          <pc:sldMk cId="2290672695" sldId="378"/>
        </pc:sldMkLst>
        <pc:spChg chg="mod">
          <ac:chgData name="Martin Siemienski Andersen" userId="3e5b9027-db81-4bdb-8ff3-173865797b46" providerId="ADAL" clId="{5FCD58E2-7D9D-47E4-8759-5C426D28E7D1}" dt="2023-08-08T11:40:11.972" v="339" actId="14100"/>
          <ac:spMkLst>
            <pc:docMk/>
            <pc:sldMk cId="2290672695" sldId="378"/>
            <ac:spMk id="4" creationId="{00000000-0000-0000-0000-000000000000}"/>
          </ac:spMkLst>
        </pc:spChg>
        <pc:spChg chg="mod">
          <ac:chgData name="Martin Siemienski Andersen" userId="3e5b9027-db81-4bdb-8ff3-173865797b46" providerId="ADAL" clId="{5FCD58E2-7D9D-47E4-8759-5C426D28E7D1}" dt="2023-08-08T11:40:18.107" v="343" actId="20577"/>
          <ac:spMkLst>
            <pc:docMk/>
            <pc:sldMk cId="2290672695" sldId="378"/>
            <ac:spMk id="7" creationId="{00000000-0000-0000-0000-000000000000}"/>
          </ac:spMkLst>
        </pc:spChg>
      </pc:sldChg>
      <pc:sldChg chg="modSp mod ord">
        <pc:chgData name="Martin Siemienski Andersen" userId="3e5b9027-db81-4bdb-8ff3-173865797b46" providerId="ADAL" clId="{5FCD58E2-7D9D-47E4-8759-5C426D28E7D1}" dt="2023-08-07T11:15:09.059" v="330"/>
        <pc:sldMkLst>
          <pc:docMk/>
          <pc:sldMk cId="1171058997" sldId="397"/>
        </pc:sldMkLst>
        <pc:spChg chg="mod">
          <ac:chgData name="Martin Siemienski Andersen" userId="3e5b9027-db81-4bdb-8ff3-173865797b46" providerId="ADAL" clId="{5FCD58E2-7D9D-47E4-8759-5C426D28E7D1}" dt="2023-08-07T07:11:45.491" v="129" actId="20577"/>
          <ac:spMkLst>
            <pc:docMk/>
            <pc:sldMk cId="1171058997" sldId="397"/>
            <ac:spMk id="5" creationId="{82AB2B7D-144A-4CFE-B47B-FF377CC3A206}"/>
          </ac:spMkLst>
        </pc:spChg>
        <pc:spChg chg="mod">
          <ac:chgData name="Martin Siemienski Andersen" userId="3e5b9027-db81-4bdb-8ff3-173865797b46" providerId="ADAL" clId="{5FCD58E2-7D9D-47E4-8759-5C426D28E7D1}" dt="2023-08-07T07:02:01.015" v="127" actId="6549"/>
          <ac:spMkLst>
            <pc:docMk/>
            <pc:sldMk cId="1171058997" sldId="397"/>
            <ac:spMk id="8" creationId="{8B21762B-CB10-43C9-9C64-1ED40F82A11A}"/>
          </ac:spMkLst>
        </pc:spChg>
      </pc:sldChg>
      <pc:sldChg chg="modSp mod">
        <pc:chgData name="Martin Siemienski Andersen" userId="3e5b9027-db81-4bdb-8ff3-173865797b46" providerId="ADAL" clId="{5FCD58E2-7D9D-47E4-8759-5C426D28E7D1}" dt="2023-08-08T11:54:17.240" v="941" actId="14100"/>
        <pc:sldMkLst>
          <pc:docMk/>
          <pc:sldMk cId="3306471863" sldId="398"/>
        </pc:sldMkLst>
        <pc:spChg chg="mod">
          <ac:chgData name="Martin Siemienski Andersen" userId="3e5b9027-db81-4bdb-8ff3-173865797b46" providerId="ADAL" clId="{5FCD58E2-7D9D-47E4-8759-5C426D28E7D1}" dt="2023-08-08T11:54:17.240" v="941" actId="14100"/>
          <ac:spMkLst>
            <pc:docMk/>
            <pc:sldMk cId="3306471863" sldId="398"/>
            <ac:spMk id="4" creationId="{DB3C3078-98F7-4C94-93C3-C27F64B553F7}"/>
          </ac:spMkLst>
        </pc:spChg>
        <pc:spChg chg="mod">
          <ac:chgData name="Martin Siemienski Andersen" userId="3e5b9027-db81-4bdb-8ff3-173865797b46" providerId="ADAL" clId="{5FCD58E2-7D9D-47E4-8759-5C426D28E7D1}" dt="2023-08-07T10:01:34.987" v="321" actId="20577"/>
          <ac:spMkLst>
            <pc:docMk/>
            <pc:sldMk cId="3306471863" sldId="398"/>
            <ac:spMk id="5" creationId="{4FC7C853-D968-4963-AFDF-1704B09E81F3}"/>
          </ac:spMkLst>
        </pc:spChg>
      </pc:sldChg>
      <pc:sldChg chg="mod modShow">
        <pc:chgData name="Martin Siemienski Andersen" userId="3e5b9027-db81-4bdb-8ff3-173865797b46" providerId="ADAL" clId="{5FCD58E2-7D9D-47E4-8759-5C426D28E7D1}" dt="2023-08-07T06:51:37.862" v="0" actId="729"/>
        <pc:sldMkLst>
          <pc:docMk/>
          <pc:sldMk cId="1979466771" sldId="402"/>
        </pc:sldMkLst>
      </pc:sldChg>
      <pc:sldChg chg="mod modShow">
        <pc:chgData name="Martin Siemienski Andersen" userId="3e5b9027-db81-4bdb-8ff3-173865797b46" providerId="ADAL" clId="{5FCD58E2-7D9D-47E4-8759-5C426D28E7D1}" dt="2023-08-07T06:51:44.582" v="1" actId="729"/>
        <pc:sldMkLst>
          <pc:docMk/>
          <pc:sldMk cId="1241389050" sldId="403"/>
        </pc:sldMkLst>
      </pc:sldChg>
      <pc:sldChg chg="mod modShow">
        <pc:chgData name="Martin Siemienski Andersen" userId="3e5b9027-db81-4bdb-8ff3-173865797b46" providerId="ADAL" clId="{5FCD58E2-7D9D-47E4-8759-5C426D28E7D1}" dt="2023-08-07T06:51:44.582" v="1" actId="729"/>
        <pc:sldMkLst>
          <pc:docMk/>
          <pc:sldMk cId="1601133215" sldId="404"/>
        </pc:sldMkLst>
      </pc:sldChg>
      <pc:sldChg chg="modSp add mod">
        <pc:chgData name="Martin Siemienski Andersen" userId="3e5b9027-db81-4bdb-8ff3-173865797b46" providerId="ADAL" clId="{5FCD58E2-7D9D-47E4-8759-5C426D28E7D1}" dt="2023-08-08T11:51:15.945" v="931" actId="5793"/>
        <pc:sldMkLst>
          <pc:docMk/>
          <pc:sldMk cId="4294393476" sldId="434"/>
        </pc:sldMkLst>
        <pc:spChg chg="mod">
          <ac:chgData name="Martin Siemienski Andersen" userId="3e5b9027-db81-4bdb-8ff3-173865797b46" providerId="ADAL" clId="{5FCD58E2-7D9D-47E4-8759-5C426D28E7D1}" dt="2023-08-08T11:51:15.945" v="931" actId="5793"/>
          <ac:spMkLst>
            <pc:docMk/>
            <pc:sldMk cId="4294393476" sldId="434"/>
            <ac:spMk id="5" creationId="{B735D18A-0288-6507-0214-0F91B518E50A}"/>
          </ac:spMkLst>
        </pc:spChg>
      </pc:sldChg>
      <pc:sldChg chg="ord">
        <pc:chgData name="Martin Siemienski Andersen" userId="3e5b9027-db81-4bdb-8ff3-173865797b46" providerId="ADAL" clId="{5FCD58E2-7D9D-47E4-8759-5C426D28E7D1}" dt="2023-08-07T06:58:42.063" v="126"/>
        <pc:sldMkLst>
          <pc:docMk/>
          <pc:sldMk cId="4192195961" sldId="538"/>
        </pc:sldMkLst>
      </pc:sldChg>
      <pc:sldChg chg="modSp mod">
        <pc:chgData name="Martin Siemienski Andersen" userId="3e5b9027-db81-4bdb-8ff3-173865797b46" providerId="ADAL" clId="{5FCD58E2-7D9D-47E4-8759-5C426D28E7D1}" dt="2023-08-08T11:57:02.109" v="965" actId="6549"/>
        <pc:sldMkLst>
          <pc:docMk/>
          <pc:sldMk cId="3579075202" sldId="608"/>
        </pc:sldMkLst>
        <pc:spChg chg="mod">
          <ac:chgData name="Martin Siemienski Andersen" userId="3e5b9027-db81-4bdb-8ff3-173865797b46" providerId="ADAL" clId="{5FCD58E2-7D9D-47E4-8759-5C426D28E7D1}" dt="2023-08-08T11:56:50.125" v="964" actId="14100"/>
          <ac:spMkLst>
            <pc:docMk/>
            <pc:sldMk cId="3579075202" sldId="608"/>
            <ac:spMk id="4" creationId="{4DE7334C-D9CF-462B-AC34-CA9532F4DF23}"/>
          </ac:spMkLst>
        </pc:spChg>
        <pc:spChg chg="mod">
          <ac:chgData name="Martin Siemienski Andersen" userId="3e5b9027-db81-4bdb-8ff3-173865797b46" providerId="ADAL" clId="{5FCD58E2-7D9D-47E4-8759-5C426D28E7D1}" dt="2023-08-07T10:14:36.308" v="324" actId="6549"/>
          <ac:spMkLst>
            <pc:docMk/>
            <pc:sldMk cId="3579075202" sldId="608"/>
            <ac:spMk id="5" creationId="{B7F00E39-816C-4C81-A7E6-FDE788BFB680}"/>
          </ac:spMkLst>
        </pc:spChg>
        <pc:spChg chg="mod">
          <ac:chgData name="Martin Siemienski Andersen" userId="3e5b9027-db81-4bdb-8ff3-173865797b46" providerId="ADAL" clId="{5FCD58E2-7D9D-47E4-8759-5C426D28E7D1}" dt="2023-08-08T11:57:02.109" v="965" actId="6549"/>
          <ac:spMkLst>
            <pc:docMk/>
            <pc:sldMk cId="3579075202" sldId="608"/>
            <ac:spMk id="7" creationId="{78ACDAC9-C409-41D2-8179-BBCE044FD53F}"/>
          </ac:spMkLst>
        </pc:spChg>
      </pc:sldChg>
      <pc:sldChg chg="mod modShow">
        <pc:chgData name="Martin Siemienski Andersen" userId="3e5b9027-db81-4bdb-8ff3-173865797b46" providerId="ADAL" clId="{5FCD58E2-7D9D-47E4-8759-5C426D28E7D1}" dt="2023-08-07T09:56:52.710" v="131" actId="729"/>
        <pc:sldMkLst>
          <pc:docMk/>
          <pc:sldMk cId="1268063588" sldId="609"/>
        </pc:sldMkLst>
      </pc:sldChg>
      <pc:sldChg chg="ord">
        <pc:chgData name="Martin Siemienski Andersen" userId="3e5b9027-db81-4bdb-8ff3-173865797b46" providerId="ADAL" clId="{5FCD58E2-7D9D-47E4-8759-5C426D28E7D1}" dt="2023-08-07T11:07:57.908" v="328"/>
        <pc:sldMkLst>
          <pc:docMk/>
          <pc:sldMk cId="594571364" sldId="611"/>
        </pc:sldMkLst>
      </pc:sldChg>
    </pc:docChg>
  </pc:docChgLst>
  <pc:docChgLst>
    <pc:chgData name="Martin Siemienski Andersen" userId="3e5b9027-db81-4bdb-8ff3-173865797b46" providerId="ADAL" clId="{13875457-50FF-4898-8571-EE3E9AA8EE68}"/>
    <pc:docChg chg="undo custSel addSld delSld modSld sldOrd modSection">
      <pc:chgData name="Martin Siemienski Andersen" userId="3e5b9027-db81-4bdb-8ff3-173865797b46" providerId="ADAL" clId="{13875457-50FF-4898-8571-EE3E9AA8EE68}" dt="2024-06-17T11:42:55.932" v="3481" actId="20577"/>
      <pc:docMkLst>
        <pc:docMk/>
      </pc:docMkLst>
      <pc:sldChg chg="modSp mod ord">
        <pc:chgData name="Martin Siemienski Andersen" userId="3e5b9027-db81-4bdb-8ff3-173865797b46" providerId="ADAL" clId="{13875457-50FF-4898-8571-EE3E9AA8EE68}" dt="2024-06-17T10:24:31.132" v="3401"/>
        <pc:sldMkLst>
          <pc:docMk/>
          <pc:sldMk cId="2153325008" sldId="392"/>
        </pc:sldMkLst>
        <pc:spChg chg="mod">
          <ac:chgData name="Martin Siemienski Andersen" userId="3e5b9027-db81-4bdb-8ff3-173865797b46" providerId="ADAL" clId="{13875457-50FF-4898-8571-EE3E9AA8EE68}" dt="2024-06-12T11:18:25.994" v="371" actId="27636"/>
          <ac:spMkLst>
            <pc:docMk/>
            <pc:sldMk cId="2153325008" sldId="392"/>
            <ac:spMk id="6" creationId="{00000000-0000-0000-0000-000000000000}"/>
          </ac:spMkLst>
        </pc:spChg>
      </pc:sldChg>
      <pc:sldChg chg="ord">
        <pc:chgData name="Martin Siemienski Andersen" userId="3e5b9027-db81-4bdb-8ff3-173865797b46" providerId="ADAL" clId="{13875457-50FF-4898-8571-EE3E9AA8EE68}" dt="2024-06-17T10:22:25.592" v="3393"/>
        <pc:sldMkLst>
          <pc:docMk/>
          <pc:sldMk cId="2899095116" sldId="393"/>
        </pc:sldMkLst>
      </pc:sldChg>
      <pc:sldChg chg="addSp delSp modSp mod">
        <pc:chgData name="Martin Siemienski Andersen" userId="3e5b9027-db81-4bdb-8ff3-173865797b46" providerId="ADAL" clId="{13875457-50FF-4898-8571-EE3E9AA8EE68}" dt="2024-06-17T10:22:32.356" v="3395" actId="27636"/>
        <pc:sldMkLst>
          <pc:docMk/>
          <pc:sldMk cId="1881058200" sldId="394"/>
        </pc:sldMkLst>
        <pc:spChg chg="mod">
          <ac:chgData name="Martin Siemienski Andersen" userId="3e5b9027-db81-4bdb-8ff3-173865797b46" providerId="ADAL" clId="{13875457-50FF-4898-8571-EE3E9AA8EE68}" dt="2024-06-17T10:22:32.356" v="3395" actId="27636"/>
          <ac:spMkLst>
            <pc:docMk/>
            <pc:sldMk cId="1881058200" sldId="394"/>
            <ac:spMk id="5" creationId="{D62693B3-1B62-4455-AD7F-715C4E4594BC}"/>
          </ac:spMkLst>
        </pc:spChg>
        <pc:spChg chg="add mod">
          <ac:chgData name="Martin Siemienski Andersen" userId="3e5b9027-db81-4bdb-8ff3-173865797b46" providerId="ADAL" clId="{13875457-50FF-4898-8571-EE3E9AA8EE68}" dt="2024-06-12T12:44:48.249" v="573" actId="13926"/>
          <ac:spMkLst>
            <pc:docMk/>
            <pc:sldMk cId="1881058200" sldId="394"/>
            <ac:spMk id="7" creationId="{D9468521-83C8-5C91-2CE0-258534E5961A}"/>
          </ac:spMkLst>
        </pc:spChg>
        <pc:picChg chg="del mod">
          <ac:chgData name="Martin Siemienski Andersen" userId="3e5b9027-db81-4bdb-8ff3-173865797b46" providerId="ADAL" clId="{13875457-50FF-4898-8571-EE3E9AA8EE68}" dt="2024-06-12T12:41:35.775" v="551" actId="478"/>
          <ac:picMkLst>
            <pc:docMk/>
            <pc:sldMk cId="1881058200" sldId="394"/>
            <ac:picMk id="6" creationId="{C4A5C972-C3A2-4CEF-AC0E-4BE9719CDFB1}"/>
          </ac:picMkLst>
        </pc:picChg>
        <pc:picChg chg="mod">
          <ac:chgData name="Martin Siemienski Andersen" userId="3e5b9027-db81-4bdb-8ff3-173865797b46" providerId="ADAL" clId="{13875457-50FF-4898-8571-EE3E9AA8EE68}" dt="2024-06-12T12:34:29.989" v="550" actId="1076"/>
          <ac:picMkLst>
            <pc:docMk/>
            <pc:sldMk cId="1881058200" sldId="394"/>
            <ac:picMk id="8" creationId="{8E103FCC-74E9-4942-AA41-11D8FB9EA64F}"/>
          </ac:picMkLst>
        </pc:picChg>
      </pc:sldChg>
      <pc:sldChg chg="ord">
        <pc:chgData name="Martin Siemienski Andersen" userId="3e5b9027-db81-4bdb-8ff3-173865797b46" providerId="ADAL" clId="{13875457-50FF-4898-8571-EE3E9AA8EE68}" dt="2024-06-17T10:27:51.911" v="3423"/>
        <pc:sldMkLst>
          <pc:docMk/>
          <pc:sldMk cId="3835910398" sldId="395"/>
        </pc:sldMkLst>
      </pc:sldChg>
      <pc:sldChg chg="ord">
        <pc:chgData name="Martin Siemienski Andersen" userId="3e5b9027-db81-4bdb-8ff3-173865797b46" providerId="ADAL" clId="{13875457-50FF-4898-8571-EE3E9AA8EE68}" dt="2024-06-17T10:27:36.461" v="3421"/>
        <pc:sldMkLst>
          <pc:docMk/>
          <pc:sldMk cId="2595216695" sldId="396"/>
        </pc:sldMkLst>
      </pc:sldChg>
      <pc:sldChg chg="addSp delSp modSp mod">
        <pc:chgData name="Martin Siemienski Andersen" userId="3e5b9027-db81-4bdb-8ff3-173865797b46" providerId="ADAL" clId="{13875457-50FF-4898-8571-EE3E9AA8EE68}" dt="2024-06-12T11:11:35.554" v="366" actId="1076"/>
        <pc:sldMkLst>
          <pc:docMk/>
          <pc:sldMk cId="1171058997" sldId="397"/>
        </pc:sldMkLst>
        <pc:spChg chg="add del">
          <ac:chgData name="Martin Siemienski Andersen" userId="3e5b9027-db81-4bdb-8ff3-173865797b46" providerId="ADAL" clId="{13875457-50FF-4898-8571-EE3E9AA8EE68}" dt="2024-06-12T11:11:12.324" v="359" actId="22"/>
          <ac:spMkLst>
            <pc:docMk/>
            <pc:sldMk cId="1171058997" sldId="397"/>
            <ac:spMk id="6" creationId="{1B91FCCF-0023-0DB2-FC39-68765403BA63}"/>
          </ac:spMkLst>
        </pc:spChg>
        <pc:spChg chg="add mod">
          <ac:chgData name="Martin Siemienski Andersen" userId="3e5b9027-db81-4bdb-8ff3-173865797b46" providerId="ADAL" clId="{13875457-50FF-4898-8571-EE3E9AA8EE68}" dt="2024-06-12T11:11:35.554" v="366" actId="1076"/>
          <ac:spMkLst>
            <pc:docMk/>
            <pc:sldMk cId="1171058997" sldId="397"/>
            <ac:spMk id="11" creationId="{BA10CBCA-B770-8F13-B47E-47071B2C7174}"/>
          </ac:spMkLst>
        </pc:spChg>
      </pc:sldChg>
      <pc:sldChg chg="modSp mod ord setBg">
        <pc:chgData name="Martin Siemienski Andersen" userId="3e5b9027-db81-4bdb-8ff3-173865797b46" providerId="ADAL" clId="{13875457-50FF-4898-8571-EE3E9AA8EE68}" dt="2024-06-17T11:42:38.928" v="3471" actId="20577"/>
        <pc:sldMkLst>
          <pc:docMk/>
          <pc:sldMk cId="3306471863" sldId="398"/>
        </pc:sldMkLst>
        <pc:spChg chg="mod">
          <ac:chgData name="Martin Siemienski Andersen" userId="3e5b9027-db81-4bdb-8ff3-173865797b46" providerId="ADAL" clId="{13875457-50FF-4898-8571-EE3E9AA8EE68}" dt="2024-06-17T11:42:38.928" v="3471" actId="20577"/>
          <ac:spMkLst>
            <pc:docMk/>
            <pc:sldMk cId="3306471863" sldId="398"/>
            <ac:spMk id="4" creationId="{DB3C3078-98F7-4C94-93C3-C27F64B553F7}"/>
          </ac:spMkLst>
        </pc:spChg>
        <pc:spChg chg="mod">
          <ac:chgData name="Martin Siemienski Andersen" userId="3e5b9027-db81-4bdb-8ff3-173865797b46" providerId="ADAL" clId="{13875457-50FF-4898-8571-EE3E9AA8EE68}" dt="2024-06-12T12:30:09.338" v="531" actId="6549"/>
          <ac:spMkLst>
            <pc:docMk/>
            <pc:sldMk cId="3306471863" sldId="398"/>
            <ac:spMk id="5" creationId="{4FC7C853-D968-4963-AFDF-1704B09E81F3}"/>
          </ac:spMkLst>
        </pc:spChg>
      </pc:sldChg>
      <pc:sldChg chg="modSp mod setBg">
        <pc:chgData name="Martin Siemienski Andersen" userId="3e5b9027-db81-4bdb-8ff3-173865797b46" providerId="ADAL" clId="{13875457-50FF-4898-8571-EE3E9AA8EE68}" dt="2024-06-17T10:09:08.687" v="3349"/>
        <pc:sldMkLst>
          <pc:docMk/>
          <pc:sldMk cId="1817917493" sldId="399"/>
        </pc:sldMkLst>
        <pc:graphicFrameChg chg="mod modGraphic">
          <ac:chgData name="Martin Siemienski Andersen" userId="3e5b9027-db81-4bdb-8ff3-173865797b46" providerId="ADAL" clId="{13875457-50FF-4898-8571-EE3E9AA8EE68}" dt="2024-06-12T13:03:18.029" v="1263" actId="1076"/>
          <ac:graphicFrameMkLst>
            <pc:docMk/>
            <pc:sldMk cId="1817917493" sldId="399"/>
            <ac:graphicFrameMk id="6" creationId="{C969D57C-D7CC-49FE-A303-F30F28F0DFDC}"/>
          </ac:graphicFrameMkLst>
        </pc:graphicFrameChg>
      </pc:sldChg>
      <pc:sldChg chg="modSp mod">
        <pc:chgData name="Martin Siemienski Andersen" userId="3e5b9027-db81-4bdb-8ff3-173865797b46" providerId="ADAL" clId="{13875457-50FF-4898-8571-EE3E9AA8EE68}" dt="2024-06-12T12:46:11.616" v="574" actId="1076"/>
        <pc:sldMkLst>
          <pc:docMk/>
          <pc:sldMk cId="2187727895" sldId="400"/>
        </pc:sldMkLst>
        <pc:spChg chg="mod">
          <ac:chgData name="Martin Siemienski Andersen" userId="3e5b9027-db81-4bdb-8ff3-173865797b46" providerId="ADAL" clId="{13875457-50FF-4898-8571-EE3E9AA8EE68}" dt="2024-06-12T12:46:11.616" v="574" actId="1076"/>
          <ac:spMkLst>
            <pc:docMk/>
            <pc:sldMk cId="2187727895" sldId="400"/>
            <ac:spMk id="9" creationId="{4C21DCDF-BD47-4C45-A979-9DD318A34512}"/>
          </ac:spMkLst>
        </pc:spChg>
      </pc:sldChg>
      <pc:sldChg chg="modSp mod">
        <pc:chgData name="Martin Siemienski Andersen" userId="3e5b9027-db81-4bdb-8ff3-173865797b46" providerId="ADAL" clId="{13875457-50FF-4898-8571-EE3E9AA8EE68}" dt="2024-06-12T13:01:48.187" v="1249" actId="14"/>
        <pc:sldMkLst>
          <pc:docMk/>
          <pc:sldMk cId="597739329" sldId="401"/>
        </pc:sldMkLst>
        <pc:spChg chg="mod">
          <ac:chgData name="Martin Siemienski Andersen" userId="3e5b9027-db81-4bdb-8ff3-173865797b46" providerId="ADAL" clId="{13875457-50FF-4898-8571-EE3E9AA8EE68}" dt="2024-06-12T13:01:48.187" v="1249" actId="14"/>
          <ac:spMkLst>
            <pc:docMk/>
            <pc:sldMk cId="597739329" sldId="401"/>
            <ac:spMk id="5" creationId="{1BA287D3-6EF6-49C1-A7EC-F40BFEF22F6E}"/>
          </ac:spMkLst>
        </pc:spChg>
      </pc:sldChg>
      <pc:sldChg chg="modSp mod ord modShow">
        <pc:chgData name="Martin Siemienski Andersen" userId="3e5b9027-db81-4bdb-8ff3-173865797b46" providerId="ADAL" clId="{13875457-50FF-4898-8571-EE3E9AA8EE68}" dt="2024-06-17T08:43:01.814" v="1711"/>
        <pc:sldMkLst>
          <pc:docMk/>
          <pc:sldMk cId="1979466771" sldId="402"/>
        </pc:sldMkLst>
        <pc:spChg chg="mod">
          <ac:chgData name="Martin Siemienski Andersen" userId="3e5b9027-db81-4bdb-8ff3-173865797b46" providerId="ADAL" clId="{13875457-50FF-4898-8571-EE3E9AA8EE68}" dt="2024-06-17T08:42:47.516" v="1708" actId="14100"/>
          <ac:spMkLst>
            <pc:docMk/>
            <pc:sldMk cId="1979466771" sldId="402"/>
            <ac:spMk id="5" creationId="{7D334ACC-0895-486D-8A0A-40E679F0D3DF}"/>
          </ac:spMkLst>
        </pc:spChg>
        <pc:spChg chg="mod">
          <ac:chgData name="Martin Siemienski Andersen" userId="3e5b9027-db81-4bdb-8ff3-173865797b46" providerId="ADAL" clId="{13875457-50FF-4898-8571-EE3E9AA8EE68}" dt="2024-06-12T11:18:25.948" v="369" actId="27636"/>
          <ac:spMkLst>
            <pc:docMk/>
            <pc:sldMk cId="1979466771" sldId="402"/>
            <ac:spMk id="7" creationId="{0878FB0C-B5C5-4E70-8BEB-D4E1AEF69C3C}"/>
          </ac:spMkLst>
        </pc:spChg>
      </pc:sldChg>
      <pc:sldChg chg="modSp mod ord modShow">
        <pc:chgData name="Martin Siemienski Andersen" userId="3e5b9027-db81-4bdb-8ff3-173865797b46" providerId="ADAL" clId="{13875457-50FF-4898-8571-EE3E9AA8EE68}" dt="2024-06-17T08:43:40.501" v="1716"/>
        <pc:sldMkLst>
          <pc:docMk/>
          <pc:sldMk cId="1241389050" sldId="403"/>
        </pc:sldMkLst>
        <pc:spChg chg="mod">
          <ac:chgData name="Martin Siemienski Andersen" userId="3e5b9027-db81-4bdb-8ff3-173865797b46" providerId="ADAL" clId="{13875457-50FF-4898-8571-EE3E9AA8EE68}" dt="2024-06-17T08:43:30.941" v="1713" actId="14100"/>
          <ac:spMkLst>
            <pc:docMk/>
            <pc:sldMk cId="1241389050" sldId="403"/>
            <ac:spMk id="5" creationId="{7D334ACC-0895-486D-8A0A-40E679F0D3DF}"/>
          </ac:spMkLst>
        </pc:spChg>
        <pc:picChg chg="mod">
          <ac:chgData name="Martin Siemienski Andersen" userId="3e5b9027-db81-4bdb-8ff3-173865797b46" providerId="ADAL" clId="{13875457-50FF-4898-8571-EE3E9AA8EE68}" dt="2024-06-17T08:43:21.971" v="1712" actId="1076"/>
          <ac:picMkLst>
            <pc:docMk/>
            <pc:sldMk cId="1241389050" sldId="403"/>
            <ac:picMk id="10" creationId="{898E8D20-96B0-443F-AB1A-B2C8FB311926}"/>
          </ac:picMkLst>
        </pc:picChg>
      </pc:sldChg>
      <pc:sldChg chg="modSp mod ord modShow">
        <pc:chgData name="Martin Siemienski Andersen" userId="3e5b9027-db81-4bdb-8ff3-173865797b46" providerId="ADAL" clId="{13875457-50FF-4898-8571-EE3E9AA8EE68}" dt="2024-06-17T08:43:40.501" v="1716"/>
        <pc:sldMkLst>
          <pc:docMk/>
          <pc:sldMk cId="1601133215" sldId="404"/>
        </pc:sldMkLst>
        <pc:spChg chg="mod">
          <ac:chgData name="Martin Siemienski Andersen" userId="3e5b9027-db81-4bdb-8ff3-173865797b46" providerId="ADAL" clId="{13875457-50FF-4898-8571-EE3E9AA8EE68}" dt="2024-06-12T11:18:25.963" v="370" actId="27636"/>
          <ac:spMkLst>
            <pc:docMk/>
            <pc:sldMk cId="1601133215" sldId="404"/>
            <ac:spMk id="7" creationId="{0878FB0C-B5C5-4E70-8BEB-D4E1AEF69C3C}"/>
          </ac:spMkLst>
        </pc:spChg>
      </pc:sldChg>
      <pc:sldChg chg="delSp modSp mod setBg">
        <pc:chgData name="Martin Siemienski Andersen" userId="3e5b9027-db81-4bdb-8ff3-173865797b46" providerId="ADAL" clId="{13875457-50FF-4898-8571-EE3E9AA8EE68}" dt="2024-06-17T10:10:10.203" v="3352"/>
        <pc:sldMkLst>
          <pc:docMk/>
          <pc:sldMk cId="1217480755" sldId="407"/>
        </pc:sldMkLst>
        <pc:spChg chg="mod">
          <ac:chgData name="Martin Siemienski Andersen" userId="3e5b9027-db81-4bdb-8ff3-173865797b46" providerId="ADAL" clId="{13875457-50FF-4898-8571-EE3E9AA8EE68}" dt="2024-06-12T12:25:09.266" v="504" actId="6549"/>
          <ac:spMkLst>
            <pc:docMk/>
            <pc:sldMk cId="1217480755" sldId="407"/>
            <ac:spMk id="5" creationId="{F4912935-565A-4282-877F-267DCA782E6C}"/>
          </ac:spMkLst>
        </pc:spChg>
        <pc:spChg chg="del">
          <ac:chgData name="Martin Siemienski Andersen" userId="3e5b9027-db81-4bdb-8ff3-173865797b46" providerId="ADAL" clId="{13875457-50FF-4898-8571-EE3E9AA8EE68}" dt="2024-06-12T10:47:49.085" v="65" actId="478"/>
          <ac:spMkLst>
            <pc:docMk/>
            <pc:sldMk cId="1217480755" sldId="407"/>
            <ac:spMk id="8" creationId="{9E9CA12E-A953-4AFE-98CF-DFAB73F52D53}"/>
          </ac:spMkLst>
        </pc:spChg>
        <pc:picChg chg="mod">
          <ac:chgData name="Martin Siemienski Andersen" userId="3e5b9027-db81-4bdb-8ff3-173865797b46" providerId="ADAL" clId="{13875457-50FF-4898-8571-EE3E9AA8EE68}" dt="2024-06-12T10:48:17.694" v="67" actId="1076"/>
          <ac:picMkLst>
            <pc:docMk/>
            <pc:sldMk cId="1217480755" sldId="407"/>
            <ac:picMk id="1026" creationId="{081FF2A9-8B58-4896-81AE-D127A54083FB}"/>
          </ac:picMkLst>
        </pc:picChg>
      </pc:sldChg>
      <pc:sldChg chg="modSp del mod">
        <pc:chgData name="Martin Siemienski Andersen" userId="3e5b9027-db81-4bdb-8ff3-173865797b46" providerId="ADAL" clId="{13875457-50FF-4898-8571-EE3E9AA8EE68}" dt="2024-06-17T10:21:06.406" v="3374" actId="47"/>
        <pc:sldMkLst>
          <pc:docMk/>
          <pc:sldMk cId="4294393476" sldId="434"/>
        </pc:sldMkLst>
        <pc:spChg chg="mod">
          <ac:chgData name="Martin Siemienski Andersen" userId="3e5b9027-db81-4bdb-8ff3-173865797b46" providerId="ADAL" clId="{13875457-50FF-4898-8571-EE3E9AA8EE68}" dt="2024-06-17T10:20:34.402" v="3368" actId="113"/>
          <ac:spMkLst>
            <pc:docMk/>
            <pc:sldMk cId="4294393476" sldId="434"/>
            <ac:spMk id="5" creationId="{B735D18A-0288-6507-0214-0F91B518E50A}"/>
          </ac:spMkLst>
        </pc:spChg>
      </pc:sldChg>
      <pc:sldChg chg="add">
        <pc:chgData name="Martin Siemienski Andersen" userId="3e5b9027-db81-4bdb-8ff3-173865797b46" providerId="ADAL" clId="{13875457-50FF-4898-8571-EE3E9AA8EE68}" dt="2024-06-12T12:04:47.829" v="503"/>
        <pc:sldMkLst>
          <pc:docMk/>
          <pc:sldMk cId="227199961" sldId="445"/>
        </pc:sldMkLst>
      </pc:sldChg>
      <pc:sldChg chg="modSp mod modAnim">
        <pc:chgData name="Martin Siemienski Andersen" userId="3e5b9027-db81-4bdb-8ff3-173865797b46" providerId="ADAL" clId="{13875457-50FF-4898-8571-EE3E9AA8EE68}" dt="2024-06-17T08:44:57.669" v="1734" actId="20577"/>
        <pc:sldMkLst>
          <pc:docMk/>
          <pc:sldMk cId="1714413275" sldId="522"/>
        </pc:sldMkLst>
        <pc:spChg chg="mod">
          <ac:chgData name="Martin Siemienski Andersen" userId="3e5b9027-db81-4bdb-8ff3-173865797b46" providerId="ADAL" clId="{13875457-50FF-4898-8571-EE3E9AA8EE68}" dt="2024-06-17T08:44:57.669" v="1734" actId="20577"/>
          <ac:spMkLst>
            <pc:docMk/>
            <pc:sldMk cId="1714413275" sldId="522"/>
            <ac:spMk id="3" creationId="{00000000-0000-0000-0000-000000000000}"/>
          </ac:spMkLst>
        </pc:spChg>
      </pc:sldChg>
      <pc:sldChg chg="modSp mod">
        <pc:chgData name="Martin Siemienski Andersen" userId="3e5b9027-db81-4bdb-8ff3-173865797b46" providerId="ADAL" clId="{13875457-50FF-4898-8571-EE3E9AA8EE68}" dt="2024-06-17T08:45:53.247" v="1740" actId="1076"/>
        <pc:sldMkLst>
          <pc:docMk/>
          <pc:sldMk cId="1009962631" sldId="523"/>
        </pc:sldMkLst>
        <pc:spChg chg="mod">
          <ac:chgData name="Martin Siemienski Andersen" userId="3e5b9027-db81-4bdb-8ff3-173865797b46" providerId="ADAL" clId="{13875457-50FF-4898-8571-EE3E9AA8EE68}" dt="2024-06-17T08:45:49.822" v="1739" actId="6549"/>
          <ac:spMkLst>
            <pc:docMk/>
            <pc:sldMk cId="1009962631" sldId="523"/>
            <ac:spMk id="3" creationId="{00000000-0000-0000-0000-000000000000}"/>
          </ac:spMkLst>
        </pc:spChg>
        <pc:graphicFrameChg chg="mod modGraphic">
          <ac:chgData name="Martin Siemienski Andersen" userId="3e5b9027-db81-4bdb-8ff3-173865797b46" providerId="ADAL" clId="{13875457-50FF-4898-8571-EE3E9AA8EE68}" dt="2024-06-17T08:45:47.371" v="1738" actId="404"/>
          <ac:graphicFrameMkLst>
            <pc:docMk/>
            <pc:sldMk cId="1009962631" sldId="523"/>
            <ac:graphicFrameMk id="4" creationId="{00000000-0000-0000-0000-000000000000}"/>
          </ac:graphicFrameMkLst>
        </pc:graphicFrameChg>
        <pc:cxnChg chg="mod">
          <ac:chgData name="Martin Siemienski Andersen" userId="3e5b9027-db81-4bdb-8ff3-173865797b46" providerId="ADAL" clId="{13875457-50FF-4898-8571-EE3E9AA8EE68}" dt="2024-06-17T08:45:53.247" v="1740" actId="1076"/>
          <ac:cxnSpMkLst>
            <pc:docMk/>
            <pc:sldMk cId="1009962631" sldId="523"/>
            <ac:cxnSpMk id="6" creationId="{D669B314-9470-B6A2-EBA9-CE2E4CADAF45}"/>
          </ac:cxnSpMkLst>
        </pc:cxnChg>
      </pc:sldChg>
      <pc:sldChg chg="modSp mod setBg">
        <pc:chgData name="Martin Siemienski Andersen" userId="3e5b9027-db81-4bdb-8ff3-173865797b46" providerId="ADAL" clId="{13875457-50FF-4898-8571-EE3E9AA8EE68}" dt="2024-06-17T10:10:35.767" v="3353"/>
        <pc:sldMkLst>
          <pc:docMk/>
          <pc:sldMk cId="4169173962" sldId="526"/>
        </pc:sldMkLst>
        <pc:spChg chg="mod">
          <ac:chgData name="Martin Siemienski Andersen" userId="3e5b9027-db81-4bdb-8ff3-173865797b46" providerId="ADAL" clId="{13875457-50FF-4898-8571-EE3E9AA8EE68}" dt="2024-06-17T08:48:12.928" v="1767" actId="20577"/>
          <ac:spMkLst>
            <pc:docMk/>
            <pc:sldMk cId="4169173962" sldId="526"/>
            <ac:spMk id="3" creationId="{00000000-0000-0000-0000-000000000000}"/>
          </ac:spMkLst>
        </pc:spChg>
        <pc:spChg chg="mod">
          <ac:chgData name="Martin Siemienski Andersen" userId="3e5b9027-db81-4bdb-8ff3-173865797b46" providerId="ADAL" clId="{13875457-50FF-4898-8571-EE3E9AA8EE68}" dt="2024-06-17T08:48:09.201" v="1766" actId="1076"/>
          <ac:spMkLst>
            <pc:docMk/>
            <pc:sldMk cId="4169173962" sldId="526"/>
            <ac:spMk id="7" creationId="{00000000-0000-0000-0000-000000000000}"/>
          </ac:spMkLst>
        </pc:spChg>
      </pc:sldChg>
      <pc:sldChg chg="addSp modSp mod ord">
        <pc:chgData name="Martin Siemienski Andersen" userId="3e5b9027-db81-4bdb-8ff3-173865797b46" providerId="ADAL" clId="{13875457-50FF-4898-8571-EE3E9AA8EE68}" dt="2024-06-12T10:45:53.284" v="64" actId="1076"/>
        <pc:sldMkLst>
          <pc:docMk/>
          <pc:sldMk cId="2239537924" sldId="531"/>
        </pc:sldMkLst>
        <pc:spChg chg="mod">
          <ac:chgData name="Martin Siemienski Andersen" userId="3e5b9027-db81-4bdb-8ff3-173865797b46" providerId="ADAL" clId="{13875457-50FF-4898-8571-EE3E9AA8EE68}" dt="2024-06-12T10:45:10.579" v="60" actId="6549"/>
          <ac:spMkLst>
            <pc:docMk/>
            <pc:sldMk cId="2239537924" sldId="531"/>
            <ac:spMk id="3" creationId="{00000000-0000-0000-0000-000000000000}"/>
          </ac:spMkLst>
        </pc:spChg>
        <pc:spChg chg="add mod">
          <ac:chgData name="Martin Siemienski Andersen" userId="3e5b9027-db81-4bdb-8ff3-173865797b46" providerId="ADAL" clId="{13875457-50FF-4898-8571-EE3E9AA8EE68}" dt="2024-06-12T10:45:53.284" v="64" actId="1076"/>
          <ac:spMkLst>
            <pc:docMk/>
            <pc:sldMk cId="2239537924" sldId="531"/>
            <ac:spMk id="4" creationId="{A9AE8C11-1E36-1D82-8CED-10C969E8B5E3}"/>
          </ac:spMkLst>
        </pc:spChg>
      </pc:sldChg>
      <pc:sldChg chg="modSp mod">
        <pc:chgData name="Martin Siemienski Andersen" userId="3e5b9027-db81-4bdb-8ff3-173865797b46" providerId="ADAL" clId="{13875457-50FF-4898-8571-EE3E9AA8EE68}" dt="2024-06-17T08:48:32.746" v="1772" actId="6549"/>
        <pc:sldMkLst>
          <pc:docMk/>
          <pc:sldMk cId="1724344266" sldId="532"/>
        </pc:sldMkLst>
        <pc:spChg chg="mod">
          <ac:chgData name="Martin Siemienski Andersen" userId="3e5b9027-db81-4bdb-8ff3-173865797b46" providerId="ADAL" clId="{13875457-50FF-4898-8571-EE3E9AA8EE68}" dt="2024-06-17T08:48:32.746" v="1772" actId="6549"/>
          <ac:spMkLst>
            <pc:docMk/>
            <pc:sldMk cId="1724344266" sldId="532"/>
            <ac:spMk id="3" creationId="{00000000-0000-0000-0000-000000000000}"/>
          </ac:spMkLst>
        </pc:spChg>
      </pc:sldChg>
      <pc:sldChg chg="modSp mod">
        <pc:chgData name="Martin Siemienski Andersen" userId="3e5b9027-db81-4bdb-8ff3-173865797b46" providerId="ADAL" clId="{13875457-50FF-4898-8571-EE3E9AA8EE68}" dt="2024-06-12T12:28:50.410" v="530" actId="14100"/>
        <pc:sldMkLst>
          <pc:docMk/>
          <pc:sldMk cId="806042002" sldId="533"/>
        </pc:sldMkLst>
        <pc:spChg chg="mod">
          <ac:chgData name="Martin Siemienski Andersen" userId="3e5b9027-db81-4bdb-8ff3-173865797b46" providerId="ADAL" clId="{13875457-50FF-4898-8571-EE3E9AA8EE68}" dt="2024-06-12T12:28:42.100" v="528" actId="27636"/>
          <ac:spMkLst>
            <pc:docMk/>
            <pc:sldMk cId="806042002" sldId="533"/>
            <ac:spMk id="9" creationId="{2BD9C4A1-C209-4833-A735-2AD497C57456}"/>
          </ac:spMkLst>
        </pc:spChg>
        <pc:picChg chg="mod">
          <ac:chgData name="Martin Siemienski Andersen" userId="3e5b9027-db81-4bdb-8ff3-173865797b46" providerId="ADAL" clId="{13875457-50FF-4898-8571-EE3E9AA8EE68}" dt="2024-06-12T12:28:50.410" v="530" actId="14100"/>
          <ac:picMkLst>
            <pc:docMk/>
            <pc:sldMk cId="806042002" sldId="533"/>
            <ac:picMk id="6" creationId="{7DA25EA2-B2E5-42C1-AF3B-55767A6C602B}"/>
          </ac:picMkLst>
        </pc:picChg>
      </pc:sldChg>
      <pc:sldChg chg="del ord">
        <pc:chgData name="Martin Siemienski Andersen" userId="3e5b9027-db81-4bdb-8ff3-173865797b46" providerId="ADAL" clId="{13875457-50FF-4898-8571-EE3E9AA8EE68}" dt="2024-06-17T08:42:34.935" v="1707" actId="47"/>
        <pc:sldMkLst>
          <pc:docMk/>
          <pc:sldMk cId="4192195961" sldId="538"/>
        </pc:sldMkLst>
      </pc:sldChg>
      <pc:sldChg chg="modSp ord setBg">
        <pc:chgData name="Martin Siemienski Andersen" userId="3e5b9027-db81-4bdb-8ff3-173865797b46" providerId="ADAL" clId="{13875457-50FF-4898-8571-EE3E9AA8EE68}" dt="2024-06-17T10:27:36.461" v="3421"/>
        <pc:sldMkLst>
          <pc:docMk/>
          <pc:sldMk cId="433969498" sldId="606"/>
        </pc:sldMkLst>
        <pc:picChg chg="mod">
          <ac:chgData name="Martin Siemienski Andersen" userId="3e5b9027-db81-4bdb-8ff3-173865797b46" providerId="ADAL" clId="{13875457-50FF-4898-8571-EE3E9AA8EE68}" dt="2024-06-12T12:30:19.191" v="532" actId="1076"/>
          <ac:picMkLst>
            <pc:docMk/>
            <pc:sldMk cId="433969498" sldId="606"/>
            <ac:picMk id="4098" creationId="{00000000-0000-0000-0000-000000000000}"/>
          </ac:picMkLst>
        </pc:picChg>
      </pc:sldChg>
      <pc:sldChg chg="ord setBg">
        <pc:chgData name="Martin Siemienski Andersen" userId="3e5b9027-db81-4bdb-8ff3-173865797b46" providerId="ADAL" clId="{13875457-50FF-4898-8571-EE3E9AA8EE68}" dt="2024-06-17T10:27:36.461" v="3421"/>
        <pc:sldMkLst>
          <pc:docMk/>
          <pc:sldMk cId="937327614" sldId="607"/>
        </pc:sldMkLst>
      </pc:sldChg>
      <pc:sldChg chg="modSp mod setBg">
        <pc:chgData name="Martin Siemienski Andersen" userId="3e5b9027-db81-4bdb-8ff3-173865797b46" providerId="ADAL" clId="{13875457-50FF-4898-8571-EE3E9AA8EE68}" dt="2024-06-17T11:42:53.367" v="3479" actId="20577"/>
        <pc:sldMkLst>
          <pc:docMk/>
          <pc:sldMk cId="3579075202" sldId="608"/>
        </pc:sldMkLst>
        <pc:spChg chg="mod">
          <ac:chgData name="Martin Siemienski Andersen" userId="3e5b9027-db81-4bdb-8ff3-173865797b46" providerId="ADAL" clId="{13875457-50FF-4898-8571-EE3E9AA8EE68}" dt="2024-06-17T11:42:53.367" v="3479" actId="20577"/>
          <ac:spMkLst>
            <pc:docMk/>
            <pc:sldMk cId="3579075202" sldId="608"/>
            <ac:spMk id="4" creationId="{4DE7334C-D9CF-462B-AC34-CA9532F4DF23}"/>
          </ac:spMkLst>
        </pc:spChg>
        <pc:spChg chg="mod">
          <ac:chgData name="Martin Siemienski Andersen" userId="3e5b9027-db81-4bdb-8ff3-173865797b46" providerId="ADAL" clId="{13875457-50FF-4898-8571-EE3E9AA8EE68}" dt="2024-06-17T09:23:17.249" v="3290" actId="20577"/>
          <ac:spMkLst>
            <pc:docMk/>
            <pc:sldMk cId="3579075202" sldId="608"/>
            <ac:spMk id="5" creationId="{B7F00E39-816C-4C81-A7E6-FDE788BFB680}"/>
          </ac:spMkLst>
        </pc:spChg>
        <pc:spChg chg="mod">
          <ac:chgData name="Martin Siemienski Andersen" userId="3e5b9027-db81-4bdb-8ff3-173865797b46" providerId="ADAL" clId="{13875457-50FF-4898-8571-EE3E9AA8EE68}" dt="2024-06-17T09:29:52.157" v="3348" actId="20577"/>
          <ac:spMkLst>
            <pc:docMk/>
            <pc:sldMk cId="3579075202" sldId="608"/>
            <ac:spMk id="7" creationId="{78ACDAC9-C409-41D2-8179-BBCE044FD53F}"/>
          </ac:spMkLst>
        </pc:spChg>
      </pc:sldChg>
      <pc:sldChg chg="modSp mod setBg modShow">
        <pc:chgData name="Martin Siemienski Andersen" userId="3e5b9027-db81-4bdb-8ff3-173865797b46" providerId="ADAL" clId="{13875457-50FF-4898-8571-EE3E9AA8EE68}" dt="2024-06-17T11:42:44.054" v="3475" actId="20577"/>
        <pc:sldMkLst>
          <pc:docMk/>
          <pc:sldMk cId="1268063588" sldId="609"/>
        </pc:sldMkLst>
        <pc:spChg chg="mod">
          <ac:chgData name="Martin Siemienski Andersen" userId="3e5b9027-db81-4bdb-8ff3-173865797b46" providerId="ADAL" clId="{13875457-50FF-4898-8571-EE3E9AA8EE68}" dt="2024-06-17T11:42:44.054" v="3475" actId="20577"/>
          <ac:spMkLst>
            <pc:docMk/>
            <pc:sldMk cId="1268063588" sldId="609"/>
            <ac:spMk id="3" creationId="{37493EB4-11E4-4F40-845E-5480E03BBA77}"/>
          </ac:spMkLst>
        </pc:spChg>
        <pc:spChg chg="mod">
          <ac:chgData name="Martin Siemienski Andersen" userId="3e5b9027-db81-4bdb-8ff3-173865797b46" providerId="ADAL" clId="{13875457-50FF-4898-8571-EE3E9AA8EE68}" dt="2024-06-17T08:52:59.662" v="1780" actId="6549"/>
          <ac:spMkLst>
            <pc:docMk/>
            <pc:sldMk cId="1268063588" sldId="609"/>
            <ac:spMk id="4" creationId="{52CDA9E3-B272-4CD3-B7D5-9CA5C6935C0B}"/>
          </ac:spMkLst>
        </pc:spChg>
      </pc:sldChg>
      <pc:sldChg chg="add del ord">
        <pc:chgData name="Martin Siemienski Andersen" userId="3e5b9027-db81-4bdb-8ff3-173865797b46" providerId="ADAL" clId="{13875457-50FF-4898-8571-EE3E9AA8EE68}" dt="2024-06-12T13:13:04.948" v="1312"/>
        <pc:sldMkLst>
          <pc:docMk/>
          <pc:sldMk cId="594571364" sldId="611"/>
        </pc:sldMkLst>
      </pc:sldChg>
      <pc:sldChg chg="delSp modSp mod setBg modClrScheme chgLayout">
        <pc:chgData name="Martin Siemienski Andersen" userId="3e5b9027-db81-4bdb-8ff3-173865797b46" providerId="ADAL" clId="{13875457-50FF-4898-8571-EE3E9AA8EE68}" dt="2024-06-17T11:42:50.418" v="3477" actId="20577"/>
        <pc:sldMkLst>
          <pc:docMk/>
          <pc:sldMk cId="2595839645" sldId="613"/>
        </pc:sldMkLst>
        <pc:spChg chg="del">
          <ac:chgData name="Martin Siemienski Andersen" userId="3e5b9027-db81-4bdb-8ff3-173865797b46" providerId="ADAL" clId="{13875457-50FF-4898-8571-EE3E9AA8EE68}" dt="2024-06-17T09:07:59.947" v="2637" actId="700"/>
          <ac:spMkLst>
            <pc:docMk/>
            <pc:sldMk cId="2595839645" sldId="613"/>
            <ac:spMk id="2" creationId="{5C2EC3F5-3828-4B22-1A5E-9CA4876CC7AD}"/>
          </ac:spMkLst>
        </pc:spChg>
        <pc:spChg chg="mod ord">
          <ac:chgData name="Martin Siemienski Andersen" userId="3e5b9027-db81-4bdb-8ff3-173865797b46" providerId="ADAL" clId="{13875457-50FF-4898-8571-EE3E9AA8EE68}" dt="2024-06-17T09:07:59.947" v="2637" actId="700"/>
          <ac:spMkLst>
            <pc:docMk/>
            <pc:sldMk cId="2595839645" sldId="613"/>
            <ac:spMk id="3" creationId="{13443A01-6A0F-0BA0-8D32-1B27C00D0737}"/>
          </ac:spMkLst>
        </pc:spChg>
        <pc:spChg chg="mod ord">
          <ac:chgData name="Martin Siemienski Andersen" userId="3e5b9027-db81-4bdb-8ff3-173865797b46" providerId="ADAL" clId="{13875457-50FF-4898-8571-EE3E9AA8EE68}" dt="2024-06-17T11:42:50.418" v="3477" actId="20577"/>
          <ac:spMkLst>
            <pc:docMk/>
            <pc:sldMk cId="2595839645" sldId="613"/>
            <ac:spMk id="4" creationId="{79CC6C61-B5CA-0268-7F13-C75BD242159E}"/>
          </ac:spMkLst>
        </pc:spChg>
        <pc:spChg chg="mod ord">
          <ac:chgData name="Martin Siemienski Andersen" userId="3e5b9027-db81-4bdb-8ff3-173865797b46" providerId="ADAL" clId="{13875457-50FF-4898-8571-EE3E9AA8EE68}" dt="2024-06-17T09:20:06.728" v="3265" actId="20577"/>
          <ac:spMkLst>
            <pc:docMk/>
            <pc:sldMk cId="2595839645" sldId="613"/>
            <ac:spMk id="5" creationId="{1ACBDF4B-3B05-FDC0-6E9C-E2286B9C3DDF}"/>
          </ac:spMkLst>
        </pc:spChg>
      </pc:sldChg>
      <pc:sldChg chg="addSp delSp modSp new mod modClrScheme chgLayout">
        <pc:chgData name="Martin Siemienski Andersen" userId="3e5b9027-db81-4bdb-8ff3-173865797b46" providerId="ADAL" clId="{13875457-50FF-4898-8571-EE3E9AA8EE68}" dt="2024-06-17T08:50:38.303" v="1779" actId="207"/>
        <pc:sldMkLst>
          <pc:docMk/>
          <pc:sldMk cId="241316361" sldId="614"/>
        </pc:sldMkLst>
        <pc:spChg chg="del">
          <ac:chgData name="Martin Siemienski Andersen" userId="3e5b9027-db81-4bdb-8ff3-173865797b46" providerId="ADAL" clId="{13875457-50FF-4898-8571-EE3E9AA8EE68}" dt="2024-06-12T10:56:18.049" v="265" actId="700"/>
          <ac:spMkLst>
            <pc:docMk/>
            <pc:sldMk cId="241316361" sldId="614"/>
            <ac:spMk id="2" creationId="{9FDEC146-75EC-9286-3B35-65EE470184A4}"/>
          </ac:spMkLst>
        </pc:spChg>
        <pc:spChg chg="mod ord">
          <ac:chgData name="Martin Siemienski Andersen" userId="3e5b9027-db81-4bdb-8ff3-173865797b46" providerId="ADAL" clId="{13875457-50FF-4898-8571-EE3E9AA8EE68}" dt="2024-06-12T10:56:18.049" v="265" actId="700"/>
          <ac:spMkLst>
            <pc:docMk/>
            <pc:sldMk cId="241316361" sldId="614"/>
            <ac:spMk id="3" creationId="{FBF06DCF-3CDD-C17A-0314-C3834B30FAB1}"/>
          </ac:spMkLst>
        </pc:spChg>
        <pc:spChg chg="del mod ord">
          <ac:chgData name="Martin Siemienski Andersen" userId="3e5b9027-db81-4bdb-8ff3-173865797b46" providerId="ADAL" clId="{13875457-50FF-4898-8571-EE3E9AA8EE68}" dt="2024-06-12T10:56:18.049" v="265" actId="700"/>
          <ac:spMkLst>
            <pc:docMk/>
            <pc:sldMk cId="241316361" sldId="614"/>
            <ac:spMk id="4" creationId="{9C982859-0FDC-C45A-ED77-20DA318769D2}"/>
          </ac:spMkLst>
        </pc:spChg>
        <pc:spChg chg="del mod ord">
          <ac:chgData name="Martin Siemienski Andersen" userId="3e5b9027-db81-4bdb-8ff3-173865797b46" providerId="ADAL" clId="{13875457-50FF-4898-8571-EE3E9AA8EE68}" dt="2024-06-12T10:56:18.049" v="265" actId="700"/>
          <ac:spMkLst>
            <pc:docMk/>
            <pc:sldMk cId="241316361" sldId="614"/>
            <ac:spMk id="5" creationId="{E27F3111-5E3D-570E-2D30-E631C784FD0C}"/>
          </ac:spMkLst>
        </pc:spChg>
        <pc:spChg chg="add mod ord">
          <ac:chgData name="Martin Siemienski Andersen" userId="3e5b9027-db81-4bdb-8ff3-173865797b46" providerId="ADAL" clId="{13875457-50FF-4898-8571-EE3E9AA8EE68}" dt="2024-06-12T10:56:37.886" v="347" actId="14100"/>
          <ac:spMkLst>
            <pc:docMk/>
            <pc:sldMk cId="241316361" sldId="614"/>
            <ac:spMk id="6" creationId="{2F2E9EB4-7190-58F6-C959-00EE2724D715}"/>
          </ac:spMkLst>
        </pc:spChg>
        <pc:spChg chg="add mod ord">
          <ac:chgData name="Martin Siemienski Andersen" userId="3e5b9027-db81-4bdb-8ff3-173865797b46" providerId="ADAL" clId="{13875457-50FF-4898-8571-EE3E9AA8EE68}" dt="2024-06-17T08:50:38.303" v="1779" actId="207"/>
          <ac:spMkLst>
            <pc:docMk/>
            <pc:sldMk cId="241316361" sldId="614"/>
            <ac:spMk id="7" creationId="{958B07F8-8DCD-C7E8-3968-C8AF1BED3D42}"/>
          </ac:spMkLst>
        </pc:spChg>
        <pc:spChg chg="add mod">
          <ac:chgData name="Martin Siemienski Andersen" userId="3e5b9027-db81-4bdb-8ff3-173865797b46" providerId="ADAL" clId="{13875457-50FF-4898-8571-EE3E9AA8EE68}" dt="2024-06-17T08:50:30.346" v="1777" actId="207"/>
          <ac:spMkLst>
            <pc:docMk/>
            <pc:sldMk cId="241316361" sldId="614"/>
            <ac:spMk id="8" creationId="{EF6990EF-02C3-4965-A8A1-427BE2E35571}"/>
          </ac:spMkLst>
        </pc:spChg>
      </pc:sldChg>
      <pc:sldChg chg="new del">
        <pc:chgData name="Martin Siemienski Andersen" userId="3e5b9027-db81-4bdb-8ff3-173865797b46" providerId="ADAL" clId="{13875457-50FF-4898-8571-EE3E9AA8EE68}" dt="2024-06-12T11:24:56.401" v="482" actId="680"/>
        <pc:sldMkLst>
          <pc:docMk/>
          <pc:sldMk cId="3163404368" sldId="615"/>
        </pc:sldMkLst>
      </pc:sldChg>
      <pc:sldChg chg="modSp new del mod">
        <pc:chgData name="Martin Siemienski Andersen" userId="3e5b9027-db81-4bdb-8ff3-173865797b46" providerId="ADAL" clId="{13875457-50FF-4898-8571-EE3E9AA8EE68}" dt="2024-06-12T12:04:46.796" v="502" actId="47"/>
        <pc:sldMkLst>
          <pc:docMk/>
          <pc:sldMk cId="3384065671" sldId="615"/>
        </pc:sldMkLst>
        <pc:spChg chg="mod">
          <ac:chgData name="Martin Siemienski Andersen" userId="3e5b9027-db81-4bdb-8ff3-173865797b46" providerId="ADAL" clId="{13875457-50FF-4898-8571-EE3E9AA8EE68}" dt="2024-06-12T11:59:26.205" v="501" actId="20577"/>
          <ac:spMkLst>
            <pc:docMk/>
            <pc:sldMk cId="3384065671" sldId="615"/>
            <ac:spMk id="2" creationId="{BDD4D5A0-1C66-AACC-FBAA-2F3FFA1FF184}"/>
          </ac:spMkLst>
        </pc:spChg>
        <pc:spChg chg="mod">
          <ac:chgData name="Martin Siemienski Andersen" userId="3e5b9027-db81-4bdb-8ff3-173865797b46" providerId="ADAL" clId="{13875457-50FF-4898-8571-EE3E9AA8EE68}" dt="2024-06-12T11:25:02.344" v="492" actId="20577"/>
          <ac:spMkLst>
            <pc:docMk/>
            <pc:sldMk cId="3384065671" sldId="615"/>
            <ac:spMk id="3" creationId="{92FFC1AA-CE56-EC5E-63A1-974075A8759B}"/>
          </ac:spMkLst>
        </pc:spChg>
      </pc:sldChg>
      <pc:sldChg chg="modSp add mod">
        <pc:chgData name="Martin Siemienski Andersen" userId="3e5b9027-db81-4bdb-8ff3-173865797b46" providerId="ADAL" clId="{13875457-50FF-4898-8571-EE3E9AA8EE68}" dt="2024-06-12T13:01:52.633" v="1250" actId="14"/>
        <pc:sldMkLst>
          <pc:docMk/>
          <pc:sldMk cId="4131798209" sldId="615"/>
        </pc:sldMkLst>
        <pc:spChg chg="mod">
          <ac:chgData name="Martin Siemienski Andersen" userId="3e5b9027-db81-4bdb-8ff3-173865797b46" providerId="ADAL" clId="{13875457-50FF-4898-8571-EE3E9AA8EE68}" dt="2024-06-12T13:01:52.633" v="1250" actId="14"/>
          <ac:spMkLst>
            <pc:docMk/>
            <pc:sldMk cId="4131798209" sldId="615"/>
            <ac:spMk id="5" creationId="{1BA287D3-6EF6-49C1-A7EC-F40BFEF22F6E}"/>
          </ac:spMkLst>
        </pc:spChg>
      </pc:sldChg>
      <pc:sldChg chg="add del">
        <pc:chgData name="Martin Siemienski Andersen" userId="3e5b9027-db81-4bdb-8ff3-173865797b46" providerId="ADAL" clId="{13875457-50FF-4898-8571-EE3E9AA8EE68}" dt="2024-06-12T13:09:10.777" v="1273"/>
        <pc:sldMkLst>
          <pc:docMk/>
          <pc:sldMk cId="1133739823" sldId="616"/>
        </pc:sldMkLst>
      </pc:sldChg>
      <pc:sldChg chg="delSp modSp add mod ord setBg modClrScheme chgLayout">
        <pc:chgData name="Martin Siemienski Andersen" userId="3e5b9027-db81-4bdb-8ff3-173865797b46" providerId="ADAL" clId="{13875457-50FF-4898-8571-EE3E9AA8EE68}" dt="2024-06-17T11:42:55.932" v="3481" actId="20577"/>
        <pc:sldMkLst>
          <pc:docMk/>
          <pc:sldMk cId="1353583577" sldId="616"/>
        </pc:sldMkLst>
        <pc:spChg chg="del">
          <ac:chgData name="Martin Siemienski Andersen" userId="3e5b9027-db81-4bdb-8ff3-173865797b46" providerId="ADAL" clId="{13875457-50FF-4898-8571-EE3E9AA8EE68}" dt="2024-06-17T09:08:14.014" v="2643" actId="700"/>
          <ac:spMkLst>
            <pc:docMk/>
            <pc:sldMk cId="1353583577" sldId="616"/>
            <ac:spMk id="2" creationId="{5C2EC3F5-3828-4B22-1A5E-9CA4876CC7AD}"/>
          </ac:spMkLst>
        </pc:spChg>
        <pc:spChg chg="mod ord">
          <ac:chgData name="Martin Siemienski Andersen" userId="3e5b9027-db81-4bdb-8ff3-173865797b46" providerId="ADAL" clId="{13875457-50FF-4898-8571-EE3E9AA8EE68}" dt="2024-06-17T09:08:14.014" v="2643" actId="700"/>
          <ac:spMkLst>
            <pc:docMk/>
            <pc:sldMk cId="1353583577" sldId="616"/>
            <ac:spMk id="3" creationId="{13443A01-6A0F-0BA0-8D32-1B27C00D0737}"/>
          </ac:spMkLst>
        </pc:spChg>
        <pc:spChg chg="mod ord">
          <ac:chgData name="Martin Siemienski Andersen" userId="3e5b9027-db81-4bdb-8ff3-173865797b46" providerId="ADAL" clId="{13875457-50FF-4898-8571-EE3E9AA8EE68}" dt="2024-06-17T11:42:55.932" v="3481" actId="20577"/>
          <ac:spMkLst>
            <pc:docMk/>
            <pc:sldMk cId="1353583577" sldId="616"/>
            <ac:spMk id="4" creationId="{79CC6C61-B5CA-0268-7F13-C75BD242159E}"/>
          </ac:spMkLst>
        </pc:spChg>
        <pc:spChg chg="mod ord">
          <ac:chgData name="Martin Siemienski Andersen" userId="3e5b9027-db81-4bdb-8ff3-173865797b46" providerId="ADAL" clId="{13875457-50FF-4898-8571-EE3E9AA8EE68}" dt="2024-06-17T09:08:14.014" v="2643" actId="700"/>
          <ac:spMkLst>
            <pc:docMk/>
            <pc:sldMk cId="1353583577" sldId="616"/>
            <ac:spMk id="5" creationId="{1ACBDF4B-3B05-FDC0-6E9C-E2286B9C3DDF}"/>
          </ac:spMkLst>
        </pc:spChg>
      </pc:sldChg>
      <pc:sldChg chg="addSp delSp modSp new mod modClrScheme chgLayout">
        <pc:chgData name="Martin Siemienski Andersen" userId="3e5b9027-db81-4bdb-8ff3-173865797b46" providerId="ADAL" clId="{13875457-50FF-4898-8571-EE3E9AA8EE68}" dt="2024-06-17T10:18:16.629" v="3362" actId="700"/>
        <pc:sldMkLst>
          <pc:docMk/>
          <pc:sldMk cId="1375436547" sldId="617"/>
        </pc:sldMkLst>
        <pc:spChg chg="del">
          <ac:chgData name="Martin Siemienski Andersen" userId="3e5b9027-db81-4bdb-8ff3-173865797b46" providerId="ADAL" clId="{13875457-50FF-4898-8571-EE3E9AA8EE68}" dt="2024-06-17T10:18:16.629" v="3362" actId="700"/>
          <ac:spMkLst>
            <pc:docMk/>
            <pc:sldMk cId="1375436547" sldId="617"/>
            <ac:spMk id="2" creationId="{524BBC94-FC15-9EC8-74BF-0597185D38B6}"/>
          </ac:spMkLst>
        </pc:spChg>
        <pc:spChg chg="mod ord">
          <ac:chgData name="Martin Siemienski Andersen" userId="3e5b9027-db81-4bdb-8ff3-173865797b46" providerId="ADAL" clId="{13875457-50FF-4898-8571-EE3E9AA8EE68}" dt="2024-06-17T10:18:16.629" v="3362" actId="700"/>
          <ac:spMkLst>
            <pc:docMk/>
            <pc:sldMk cId="1375436547" sldId="617"/>
            <ac:spMk id="3" creationId="{330A5BF1-77CE-0385-4107-A956C45DFAA2}"/>
          </ac:spMkLst>
        </pc:spChg>
        <pc:spChg chg="mod ord">
          <ac:chgData name="Martin Siemienski Andersen" userId="3e5b9027-db81-4bdb-8ff3-173865797b46" providerId="ADAL" clId="{13875457-50FF-4898-8571-EE3E9AA8EE68}" dt="2024-06-17T10:18:16.629" v="3362" actId="700"/>
          <ac:spMkLst>
            <pc:docMk/>
            <pc:sldMk cId="1375436547" sldId="617"/>
            <ac:spMk id="4" creationId="{1BE684A3-D366-2E3A-D260-3EBE26C95985}"/>
          </ac:spMkLst>
        </pc:spChg>
        <pc:spChg chg="del mod ord">
          <ac:chgData name="Martin Siemienski Andersen" userId="3e5b9027-db81-4bdb-8ff3-173865797b46" providerId="ADAL" clId="{13875457-50FF-4898-8571-EE3E9AA8EE68}" dt="2024-06-17T10:18:16.629" v="3362" actId="700"/>
          <ac:spMkLst>
            <pc:docMk/>
            <pc:sldMk cId="1375436547" sldId="617"/>
            <ac:spMk id="5" creationId="{7E2566EC-78DA-C3DE-51F7-ACAFAB9FC760}"/>
          </ac:spMkLst>
        </pc:spChg>
        <pc:spChg chg="add mod ord">
          <ac:chgData name="Martin Siemienski Andersen" userId="3e5b9027-db81-4bdb-8ff3-173865797b46" providerId="ADAL" clId="{13875457-50FF-4898-8571-EE3E9AA8EE68}" dt="2024-06-17T10:18:16.629" v="3362" actId="700"/>
          <ac:spMkLst>
            <pc:docMk/>
            <pc:sldMk cId="1375436547" sldId="617"/>
            <ac:spMk id="6" creationId="{13ADAF8E-BBBA-39EC-69CE-18F553FAB233}"/>
          </ac:spMkLst>
        </pc:spChg>
      </pc:sldChg>
      <pc:sldChg chg="modSp add del mod ord">
        <pc:chgData name="Martin Siemienski Andersen" userId="3e5b9027-db81-4bdb-8ff3-173865797b46" providerId="ADAL" clId="{13875457-50FF-4898-8571-EE3E9AA8EE68}" dt="2024-06-17T10:28:30.217" v="3435" actId="47"/>
        <pc:sldMkLst>
          <pc:docMk/>
          <pc:sldMk cId="1276784875" sldId="618"/>
        </pc:sldMkLst>
        <pc:spChg chg="mod">
          <ac:chgData name="Martin Siemienski Andersen" userId="3e5b9027-db81-4bdb-8ff3-173865797b46" providerId="ADAL" clId="{13875457-50FF-4898-8571-EE3E9AA8EE68}" dt="2024-06-17T10:26:44.636" v="3415" actId="6549"/>
          <ac:spMkLst>
            <pc:docMk/>
            <pc:sldMk cId="1276784875" sldId="618"/>
            <ac:spMk id="5" creationId="{B735D18A-0288-6507-0214-0F91B518E50A}"/>
          </ac:spMkLst>
        </pc:spChg>
      </pc:sldChg>
      <pc:sldChg chg="modSp add del mod">
        <pc:chgData name="Martin Siemienski Andersen" userId="3e5b9027-db81-4bdb-8ff3-173865797b46" providerId="ADAL" clId="{13875457-50FF-4898-8571-EE3E9AA8EE68}" dt="2024-06-17T10:28:33.844" v="3437" actId="47"/>
        <pc:sldMkLst>
          <pc:docMk/>
          <pc:sldMk cId="3191473182" sldId="619"/>
        </pc:sldMkLst>
        <pc:spChg chg="mod">
          <ac:chgData name="Martin Siemienski Andersen" userId="3e5b9027-db81-4bdb-8ff3-173865797b46" providerId="ADAL" clId="{13875457-50FF-4898-8571-EE3E9AA8EE68}" dt="2024-06-17T10:26:35.391" v="3414" actId="20577"/>
          <ac:spMkLst>
            <pc:docMk/>
            <pc:sldMk cId="3191473182" sldId="619"/>
            <ac:spMk id="5" creationId="{B735D18A-0288-6507-0214-0F91B518E50A}"/>
          </ac:spMkLst>
        </pc:spChg>
      </pc:sldChg>
      <pc:sldChg chg="modSp add del mod">
        <pc:chgData name="Martin Siemienski Andersen" userId="3e5b9027-db81-4bdb-8ff3-173865797b46" providerId="ADAL" clId="{13875457-50FF-4898-8571-EE3E9AA8EE68}" dt="2024-06-17T10:28:25.981" v="3432" actId="47"/>
        <pc:sldMkLst>
          <pc:docMk/>
          <pc:sldMk cId="234433802" sldId="620"/>
        </pc:sldMkLst>
        <pc:spChg chg="mod">
          <ac:chgData name="Martin Siemienski Andersen" userId="3e5b9027-db81-4bdb-8ff3-173865797b46" providerId="ADAL" clId="{13875457-50FF-4898-8571-EE3E9AA8EE68}" dt="2024-06-17T10:26:48.416" v="3416" actId="6549"/>
          <ac:spMkLst>
            <pc:docMk/>
            <pc:sldMk cId="234433802" sldId="620"/>
            <ac:spMk id="5" creationId="{B735D18A-0288-6507-0214-0F91B518E50A}"/>
          </ac:spMkLst>
        </pc:spChg>
      </pc:sldChg>
      <pc:sldChg chg="modSp add del mod">
        <pc:chgData name="Martin Siemienski Andersen" userId="3e5b9027-db81-4bdb-8ff3-173865797b46" providerId="ADAL" clId="{13875457-50FF-4898-8571-EE3E9AA8EE68}" dt="2024-06-17T10:28:18.668" v="3431" actId="47"/>
        <pc:sldMkLst>
          <pc:docMk/>
          <pc:sldMk cId="1484975232" sldId="621"/>
        </pc:sldMkLst>
        <pc:spChg chg="mod">
          <ac:chgData name="Martin Siemienski Andersen" userId="3e5b9027-db81-4bdb-8ff3-173865797b46" providerId="ADAL" clId="{13875457-50FF-4898-8571-EE3E9AA8EE68}" dt="2024-06-17T10:27:13.123" v="3419" actId="27636"/>
          <ac:spMkLst>
            <pc:docMk/>
            <pc:sldMk cId="1484975232" sldId="621"/>
            <ac:spMk id="5" creationId="{B735D18A-0288-6507-0214-0F91B518E50A}"/>
          </ac:spMkLst>
        </pc:spChg>
      </pc:sldChg>
      <pc:sldChg chg="modSp add del mod">
        <pc:chgData name="Martin Siemienski Andersen" userId="3e5b9027-db81-4bdb-8ff3-173865797b46" providerId="ADAL" clId="{13875457-50FF-4898-8571-EE3E9AA8EE68}" dt="2024-06-17T10:29:49.370" v="3467" actId="47"/>
        <pc:sldMkLst>
          <pc:docMk/>
          <pc:sldMk cId="1190603006" sldId="622"/>
        </pc:sldMkLst>
        <pc:spChg chg="mod">
          <ac:chgData name="Martin Siemienski Andersen" userId="3e5b9027-db81-4bdb-8ff3-173865797b46" providerId="ADAL" clId="{13875457-50FF-4898-8571-EE3E9AA8EE68}" dt="2024-06-17T10:28:14.459" v="3430" actId="27636"/>
          <ac:spMkLst>
            <pc:docMk/>
            <pc:sldMk cId="1190603006" sldId="622"/>
            <ac:spMk id="5" creationId="{B735D18A-0288-6507-0214-0F91B518E50A}"/>
          </ac:spMkLst>
        </pc:spChg>
      </pc:sldChg>
      <pc:sldChg chg="modSp add mod">
        <pc:chgData name="Martin Siemienski Andersen" userId="3e5b9027-db81-4bdb-8ff3-173865797b46" providerId="ADAL" clId="{13875457-50FF-4898-8571-EE3E9AA8EE68}" dt="2024-06-17T10:29:14.118" v="3455" actId="20577"/>
        <pc:sldMkLst>
          <pc:docMk/>
          <pc:sldMk cId="1598673979" sldId="623"/>
        </pc:sldMkLst>
        <pc:spChg chg="mod">
          <ac:chgData name="Martin Siemienski Andersen" userId="3e5b9027-db81-4bdb-8ff3-173865797b46" providerId="ADAL" clId="{13875457-50FF-4898-8571-EE3E9AA8EE68}" dt="2024-06-17T10:29:14.118" v="3455" actId="20577"/>
          <ac:spMkLst>
            <pc:docMk/>
            <pc:sldMk cId="1598673979" sldId="623"/>
            <ac:spMk id="5" creationId="{B735D18A-0288-6507-0214-0F91B518E50A}"/>
          </ac:spMkLst>
        </pc:spChg>
      </pc:sldChg>
      <pc:sldChg chg="add del">
        <pc:chgData name="Martin Siemienski Andersen" userId="3e5b9027-db81-4bdb-8ff3-173865797b46" providerId="ADAL" clId="{13875457-50FF-4898-8571-EE3E9AA8EE68}" dt="2024-06-17T10:26:27.740" v="3412"/>
        <pc:sldMkLst>
          <pc:docMk/>
          <pc:sldMk cId="1959956460" sldId="623"/>
        </pc:sldMkLst>
      </pc:sldChg>
      <pc:sldChg chg="modSp add del mod">
        <pc:chgData name="Martin Siemienski Andersen" userId="3e5b9027-db81-4bdb-8ff3-173865797b46" providerId="ADAL" clId="{13875457-50FF-4898-8571-EE3E9AA8EE68}" dt="2024-06-17T10:29:19.431" v="3457" actId="47"/>
        <pc:sldMkLst>
          <pc:docMk/>
          <pc:sldMk cId="2100490534" sldId="624"/>
        </pc:sldMkLst>
        <pc:spChg chg="mod">
          <ac:chgData name="Martin Siemienski Andersen" userId="3e5b9027-db81-4bdb-8ff3-173865797b46" providerId="ADAL" clId="{13875457-50FF-4898-8571-EE3E9AA8EE68}" dt="2024-06-17T10:28:44.071" v="3439" actId="113"/>
          <ac:spMkLst>
            <pc:docMk/>
            <pc:sldMk cId="2100490534" sldId="624"/>
            <ac:spMk id="5" creationId="{B735D18A-0288-6507-0214-0F91B518E50A}"/>
          </ac:spMkLst>
        </pc:spChg>
      </pc:sldChg>
      <pc:sldChg chg="modSp add del mod">
        <pc:chgData name="Martin Siemienski Andersen" userId="3e5b9027-db81-4bdb-8ff3-173865797b46" providerId="ADAL" clId="{13875457-50FF-4898-8571-EE3E9AA8EE68}" dt="2024-06-17T10:29:21.507" v="3458" actId="47"/>
        <pc:sldMkLst>
          <pc:docMk/>
          <pc:sldMk cId="4029881385" sldId="625"/>
        </pc:sldMkLst>
        <pc:spChg chg="mod">
          <ac:chgData name="Martin Siemienski Andersen" userId="3e5b9027-db81-4bdb-8ff3-173865797b46" providerId="ADAL" clId="{13875457-50FF-4898-8571-EE3E9AA8EE68}" dt="2024-06-17T10:28:37.918" v="3438" actId="113"/>
          <ac:spMkLst>
            <pc:docMk/>
            <pc:sldMk cId="4029881385" sldId="625"/>
            <ac:spMk id="5" creationId="{B735D18A-0288-6507-0214-0F91B518E50A}"/>
          </ac:spMkLst>
        </pc:spChg>
      </pc:sldChg>
      <pc:sldChg chg="modSp add mod">
        <pc:chgData name="Martin Siemienski Andersen" userId="3e5b9027-db81-4bdb-8ff3-173865797b46" providerId="ADAL" clId="{13875457-50FF-4898-8571-EE3E9AA8EE68}" dt="2024-06-17T10:29:40.483" v="3465" actId="113"/>
        <pc:sldMkLst>
          <pc:docMk/>
          <pc:sldMk cId="693858736" sldId="626"/>
        </pc:sldMkLst>
        <pc:spChg chg="mod">
          <ac:chgData name="Martin Siemienski Andersen" userId="3e5b9027-db81-4bdb-8ff3-173865797b46" providerId="ADAL" clId="{13875457-50FF-4898-8571-EE3E9AA8EE68}" dt="2024-06-17T10:29:40.483" v="3465" actId="113"/>
          <ac:spMkLst>
            <pc:docMk/>
            <pc:sldMk cId="693858736" sldId="626"/>
            <ac:spMk id="5" creationId="{B735D18A-0288-6507-0214-0F91B518E50A}"/>
          </ac:spMkLst>
        </pc:spChg>
      </pc:sldChg>
      <pc:sldChg chg="add del">
        <pc:chgData name="Martin Siemienski Andersen" userId="3e5b9027-db81-4bdb-8ff3-173865797b46" providerId="ADAL" clId="{13875457-50FF-4898-8571-EE3E9AA8EE68}" dt="2024-06-17T10:29:23.714" v="3460"/>
        <pc:sldMkLst>
          <pc:docMk/>
          <pc:sldMk cId="127346949" sldId="627"/>
        </pc:sldMkLst>
      </pc:sldChg>
      <pc:sldChg chg="modSp add mod">
        <pc:chgData name="Martin Siemienski Andersen" userId="3e5b9027-db81-4bdb-8ff3-173865797b46" providerId="ADAL" clId="{13875457-50FF-4898-8571-EE3E9AA8EE68}" dt="2024-06-17T10:29:32.373" v="3463" actId="113"/>
        <pc:sldMkLst>
          <pc:docMk/>
          <pc:sldMk cId="3994079680" sldId="627"/>
        </pc:sldMkLst>
        <pc:spChg chg="mod">
          <ac:chgData name="Martin Siemienski Andersen" userId="3e5b9027-db81-4bdb-8ff3-173865797b46" providerId="ADAL" clId="{13875457-50FF-4898-8571-EE3E9AA8EE68}" dt="2024-06-17T10:29:32.373" v="3463" actId="113"/>
          <ac:spMkLst>
            <pc:docMk/>
            <pc:sldMk cId="3994079680" sldId="627"/>
            <ac:spMk id="5" creationId="{B735D18A-0288-6507-0214-0F91B518E50A}"/>
          </ac:spMkLst>
        </pc:spChg>
      </pc:sldChg>
      <pc:sldChg chg="modSp add mod">
        <pc:chgData name="Martin Siemienski Andersen" userId="3e5b9027-db81-4bdb-8ff3-173865797b46" providerId="ADAL" clId="{13875457-50FF-4898-8571-EE3E9AA8EE68}" dt="2024-06-17T10:29:53.812" v="3469" actId="113"/>
        <pc:sldMkLst>
          <pc:docMk/>
          <pc:sldMk cId="133325255" sldId="628"/>
        </pc:sldMkLst>
        <pc:spChg chg="mod">
          <ac:chgData name="Martin Siemienski Andersen" userId="3e5b9027-db81-4bdb-8ff3-173865797b46" providerId="ADAL" clId="{13875457-50FF-4898-8571-EE3E9AA8EE68}" dt="2024-06-17T10:29:53.812" v="3469" actId="113"/>
          <ac:spMkLst>
            <pc:docMk/>
            <pc:sldMk cId="133325255" sldId="628"/>
            <ac:spMk id="5" creationId="{B735D18A-0288-6507-0214-0F91B518E50A}"/>
          </ac:spMkLst>
        </pc:spChg>
      </pc:sldChg>
    </pc:docChg>
  </pc:docChgLst>
  <pc:docChgLst>
    <pc:chgData name="Martin Siemienski Andersen" userId="3e5b9027-db81-4bdb-8ff3-173865797b46" providerId="ADAL" clId="{F82E69F0-A4E3-47A4-9520-D5FA31231F06}"/>
    <pc:docChg chg="undo custSel modSld">
      <pc:chgData name="Martin Siemienski Andersen" userId="3e5b9027-db81-4bdb-8ff3-173865797b46" providerId="ADAL" clId="{F82E69F0-A4E3-47A4-9520-D5FA31231F06}" dt="2024-08-12T09:34:27.729" v="1070"/>
      <pc:docMkLst>
        <pc:docMk/>
      </pc:docMkLst>
      <pc:sldChg chg="modSp">
        <pc:chgData name="Martin Siemienski Andersen" userId="3e5b9027-db81-4bdb-8ff3-173865797b46" providerId="ADAL" clId="{F82E69F0-A4E3-47A4-9520-D5FA31231F06}" dt="2024-08-12T07:00:26.510" v="2" actId="20577"/>
        <pc:sldMkLst>
          <pc:docMk/>
          <pc:sldMk cId="3579075202" sldId="608"/>
        </pc:sldMkLst>
        <pc:spChg chg="mod">
          <ac:chgData name="Martin Siemienski Andersen" userId="3e5b9027-db81-4bdb-8ff3-173865797b46" providerId="ADAL" clId="{F82E69F0-A4E3-47A4-9520-D5FA31231F06}" dt="2024-08-12T07:00:26.510" v="2" actId="20577"/>
          <ac:spMkLst>
            <pc:docMk/>
            <pc:sldMk cId="3579075202" sldId="608"/>
            <ac:spMk id="7" creationId="{78ACDAC9-C409-41D2-8179-BBCE044FD53F}"/>
          </ac:spMkLst>
        </pc:spChg>
      </pc:sldChg>
      <pc:sldChg chg="modSp mod">
        <pc:chgData name="Martin Siemienski Andersen" userId="3e5b9027-db81-4bdb-8ff3-173865797b46" providerId="ADAL" clId="{F82E69F0-A4E3-47A4-9520-D5FA31231F06}" dt="2024-08-12T09:34:27.729" v="1070"/>
        <pc:sldMkLst>
          <pc:docMk/>
          <pc:sldMk cId="2595839645" sldId="613"/>
        </pc:sldMkLst>
        <pc:spChg chg="mod">
          <ac:chgData name="Martin Siemienski Andersen" userId="3e5b9027-db81-4bdb-8ff3-173865797b46" providerId="ADAL" clId="{F82E69F0-A4E3-47A4-9520-D5FA31231F06}" dt="2024-08-12T07:10:21.488" v="46" actId="20577"/>
          <ac:spMkLst>
            <pc:docMk/>
            <pc:sldMk cId="2595839645" sldId="613"/>
            <ac:spMk id="4" creationId="{79CC6C61-B5CA-0268-7F13-C75BD242159E}"/>
          </ac:spMkLst>
        </pc:spChg>
        <pc:spChg chg="mod">
          <ac:chgData name="Martin Siemienski Andersen" userId="3e5b9027-db81-4bdb-8ff3-173865797b46" providerId="ADAL" clId="{F82E69F0-A4E3-47A4-9520-D5FA31231F06}" dt="2024-08-12T09:34:27.729" v="1070"/>
          <ac:spMkLst>
            <pc:docMk/>
            <pc:sldMk cId="2595839645" sldId="613"/>
            <ac:spMk id="5" creationId="{1ACBDF4B-3B05-FDC0-6E9C-E2286B9C3DD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C Data types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noProof="0"/>
            <a:t>Void </a:t>
          </a:r>
          <a:br>
            <a:rPr lang="en-US" sz="1400" noProof="0"/>
          </a:br>
          <a:r>
            <a:rPr lang="en-US" sz="1400" noProof="0"/>
            <a:t>data type</a:t>
          </a:r>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noProof="0"/>
            <a:t>Fundamental </a:t>
          </a:r>
          <a:br>
            <a:rPr lang="en-US" sz="1400" noProof="0"/>
          </a:br>
          <a:r>
            <a:rPr lang="en-US" sz="1400" noProof="0"/>
            <a:t>data type</a:t>
          </a:r>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1E34E429-3B1C-474D-9623-B03C5A0898DC}">
      <dgm:prSet phldrT="[Tekst]" custT="1"/>
      <dgm:spPr/>
      <dgm:t>
        <a:bodyPr/>
        <a:lstStyle/>
        <a:p>
          <a:r>
            <a:rPr lang="en-US" sz="1400" noProof="0"/>
            <a:t>Derived </a:t>
          </a:r>
          <a:br>
            <a:rPr lang="en-US" sz="1400" noProof="0"/>
          </a:br>
          <a:r>
            <a:rPr lang="en-US" sz="1400" noProof="0"/>
            <a:t>data type</a:t>
          </a:r>
        </a:p>
      </dgm:t>
    </dgm:pt>
    <dgm:pt modelId="{4F7FBD52-D6A1-4338-9771-F2002E5F6B75}" type="parTrans" cxnId="{807EA633-E7DE-4E18-BA8E-0A3EAA0C411A}">
      <dgm:prSet/>
      <dgm:spPr/>
      <dgm:t>
        <a:bodyPr/>
        <a:lstStyle/>
        <a:p>
          <a:endParaRPr lang="en-US" sz="1400" noProof="0"/>
        </a:p>
      </dgm:t>
    </dgm:pt>
    <dgm:pt modelId="{252ADE1E-C336-44E3-B1D6-1F82450F38D6}" type="sibTrans" cxnId="{807EA633-E7DE-4E18-BA8E-0A3EAA0C411A}">
      <dgm:prSet/>
      <dgm:spPr/>
      <dgm:t>
        <a:bodyPr/>
        <a:lstStyle/>
        <a:p>
          <a:endParaRPr lang="en-US" sz="1400" noProof="0"/>
        </a:p>
      </dgm:t>
    </dgm:pt>
    <dgm:pt modelId="{BC0BE655-0F5F-495D-9A00-DAC06F460A34}">
      <dgm:prSet phldrT="[Tekst]" custT="1"/>
      <dgm:spPr/>
      <dgm:t>
        <a:bodyPr/>
        <a:lstStyle/>
        <a:p>
          <a:r>
            <a:rPr lang="en-US" sz="1400" noProof="0"/>
            <a:t>User-defined </a:t>
          </a:r>
          <a:br>
            <a:rPr lang="en-US" sz="1400" noProof="0"/>
          </a:br>
          <a:r>
            <a:rPr lang="en-US" sz="1400" noProof="0"/>
            <a:t>data type</a:t>
          </a:r>
        </a:p>
      </dgm:t>
    </dgm:pt>
    <dgm:pt modelId="{334B7B4A-A0EC-4BE3-BD57-2D500CC655D9}" type="parTrans" cxnId="{5874247F-2422-4E47-8E05-B8808B53F5C9}">
      <dgm:prSet/>
      <dgm:spPr/>
      <dgm:t>
        <a:bodyPr/>
        <a:lstStyle/>
        <a:p>
          <a:endParaRPr lang="en-US" sz="1400" noProof="0"/>
        </a:p>
      </dgm:t>
    </dgm:pt>
    <dgm:pt modelId="{B44FBCDD-38D0-4763-9095-FA316015ED4F}" type="sibTrans" cxnId="{5874247F-2422-4E47-8E05-B8808B53F5C9}">
      <dgm:prSet/>
      <dgm:spPr/>
      <dgm:t>
        <a:bodyPr/>
        <a:lstStyle/>
        <a:p>
          <a:endParaRPr lang="en-US" sz="1400" noProof="0"/>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37137">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37137"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4"/>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4" custScaleX="137137">
        <dgm:presLayoutVars>
          <dgm:chPref val="3"/>
        </dgm:presLayoutVars>
      </dgm:prSet>
      <dgm:spPr/>
    </dgm:pt>
    <dgm:pt modelId="{A4AD4397-C90E-45FC-8C14-4EBF84B8DC03}" type="pres">
      <dgm:prSet presAssocID="{1E34E429-3B1C-474D-9623-B03C5A0898DC}" presName="rootConnector" presStyleLbl="node2" presStyleIdx="2" presStyleCnt="4"/>
      <dgm:spPr/>
    </dgm:pt>
    <dgm:pt modelId="{AB8C4CF8-4D03-49DB-B3A8-5ABD24D6D5EC}" type="pres">
      <dgm:prSet presAssocID="{1E34E429-3B1C-474D-9623-B03C5A0898DC}" presName="hierChild4"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4"/>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4" custScaleX="137137">
        <dgm:presLayoutVars>
          <dgm:chPref val="3"/>
        </dgm:presLayoutVars>
      </dgm:prSet>
      <dgm:spPr/>
    </dgm:pt>
    <dgm:pt modelId="{09C6F1B5-B497-4EED-B053-BB14AB305045}" type="pres">
      <dgm:prSet presAssocID="{BC0BE655-0F5F-495D-9A00-DAC06F460A34}" presName="rootConnector" presStyleLbl="node2" presStyleIdx="3" presStyleCnt="4"/>
      <dgm:spPr/>
    </dgm:pt>
    <dgm:pt modelId="{C1BA8958-8495-4827-B5A9-6B1096CD1905}" type="pres">
      <dgm:prSet presAssocID="{BC0BE655-0F5F-495D-9A00-DAC06F460A34}" presName="hierChild4" presStyleCnt="0"/>
      <dgm:spPr/>
    </dgm:pt>
    <dgm:pt modelId="{382F202C-55A1-461E-991A-D4DE37D7E4A7}" type="pres">
      <dgm:prSet presAssocID="{BC0BE655-0F5F-495D-9A00-DAC06F460A34}" presName="hierChild5" presStyleCnt="0"/>
      <dgm:spPr/>
    </dgm:pt>
    <dgm:pt modelId="{B4C903CE-321E-4209-B68E-F21CA6A88E37}" type="pres">
      <dgm:prSet presAssocID="{4224F16D-E4C0-4250-9EFA-7C747A39F793}" presName="hierChild3" presStyleCnt="0"/>
      <dgm:spPr/>
    </dgm:pt>
  </dgm:ptLst>
  <dgm:cxnLst>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BD463C39-1F2E-4A7D-A184-B07D199C6F4D}" type="presOf" srcId="{EBC44CF8-5592-46A1-B2EA-2306C7A7B9D8}" destId="{886D2F41-786F-4318-B212-1E2024B15B92}"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5874247F-2422-4E47-8E05-B8808B53F5C9}" srcId="{4224F16D-E4C0-4250-9EFA-7C747A39F793}" destId="{BC0BE655-0F5F-495D-9A00-DAC06F460A34}" srcOrd="3" destOrd="0" parTransId="{334B7B4A-A0EC-4BE3-BD57-2D500CC655D9}" sibTransId="{B44FBCDD-38D0-4763-9095-FA316015ED4F}"/>
    <dgm:cxn modelId="{BC8E6780-3FC5-4C5B-B5F0-A3B95D6AD797}" srcId="{4224F16D-E4C0-4250-9EFA-7C747A39F793}" destId="{633632CF-3971-4DAE-9D7B-30F94F90EF74}" srcOrd="0" destOrd="0" parTransId="{5BA73491-6D8F-4D54-8C22-ED9718E8C773}" sibTransId="{D3D2AE8F-62FA-4DE6-9400-38E384816E25}"/>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C Data types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noProof="0"/>
            <a:t>Void </a:t>
          </a:r>
          <a:br>
            <a:rPr lang="en-US" sz="1400" noProof="0"/>
          </a:br>
          <a:r>
            <a:rPr lang="en-US" sz="1400" noProof="0"/>
            <a:t>data type</a:t>
          </a:r>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noProof="0"/>
            <a:t>Fundamental </a:t>
          </a:r>
          <a:br>
            <a:rPr lang="en-US" sz="1400" noProof="0"/>
          </a:br>
          <a:r>
            <a:rPr lang="en-US" sz="1400" noProof="0"/>
            <a:t>data type</a:t>
          </a:r>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1E34E429-3B1C-474D-9623-B03C5A0898DC}">
      <dgm:prSet phldrT="[Tekst]" custT="1"/>
      <dgm:spPr/>
      <dgm:t>
        <a:bodyPr/>
        <a:lstStyle/>
        <a:p>
          <a:r>
            <a:rPr lang="en-US" sz="1400" noProof="0"/>
            <a:t>Derived </a:t>
          </a:r>
          <a:br>
            <a:rPr lang="en-US" sz="1400" noProof="0"/>
          </a:br>
          <a:r>
            <a:rPr lang="en-US" sz="1400" noProof="0"/>
            <a:t>data type</a:t>
          </a:r>
        </a:p>
      </dgm:t>
    </dgm:pt>
    <dgm:pt modelId="{4F7FBD52-D6A1-4338-9771-F2002E5F6B75}" type="parTrans" cxnId="{807EA633-E7DE-4E18-BA8E-0A3EAA0C411A}">
      <dgm:prSet/>
      <dgm:spPr/>
      <dgm:t>
        <a:bodyPr/>
        <a:lstStyle/>
        <a:p>
          <a:endParaRPr lang="en-US" sz="1400" noProof="0"/>
        </a:p>
      </dgm:t>
    </dgm:pt>
    <dgm:pt modelId="{252ADE1E-C336-44E3-B1D6-1F82450F38D6}" type="sibTrans" cxnId="{807EA633-E7DE-4E18-BA8E-0A3EAA0C411A}">
      <dgm:prSet/>
      <dgm:spPr/>
      <dgm:t>
        <a:bodyPr/>
        <a:lstStyle/>
        <a:p>
          <a:endParaRPr lang="en-US" sz="1400" noProof="0"/>
        </a:p>
      </dgm:t>
    </dgm:pt>
    <dgm:pt modelId="{BC0BE655-0F5F-495D-9A00-DAC06F460A34}">
      <dgm:prSet phldrT="[Tekst]" custT="1"/>
      <dgm:spPr/>
      <dgm:t>
        <a:bodyPr/>
        <a:lstStyle/>
        <a:p>
          <a:r>
            <a:rPr lang="en-US" sz="1400" noProof="0"/>
            <a:t>User-defined </a:t>
          </a:r>
          <a:br>
            <a:rPr lang="en-US" sz="1400" noProof="0"/>
          </a:br>
          <a:r>
            <a:rPr lang="en-US" sz="1400" noProof="0"/>
            <a:t>data type</a:t>
          </a:r>
        </a:p>
      </dgm:t>
    </dgm:pt>
    <dgm:pt modelId="{334B7B4A-A0EC-4BE3-BD57-2D500CC655D9}" type="parTrans" cxnId="{5874247F-2422-4E47-8E05-B8808B53F5C9}">
      <dgm:prSet/>
      <dgm:spPr/>
      <dgm:t>
        <a:bodyPr/>
        <a:lstStyle/>
        <a:p>
          <a:endParaRPr lang="en-US" sz="1400" noProof="0"/>
        </a:p>
      </dgm:t>
    </dgm:pt>
    <dgm:pt modelId="{B44FBCDD-38D0-4763-9095-FA316015ED4F}" type="sibTrans" cxnId="{5874247F-2422-4E47-8E05-B8808B53F5C9}">
      <dgm:prSet/>
      <dgm:spPr/>
      <dgm:t>
        <a:bodyPr/>
        <a:lstStyle/>
        <a:p>
          <a:endParaRPr lang="en-US" sz="1400" noProof="0"/>
        </a:p>
      </dgm:t>
    </dgm:pt>
    <dgm:pt modelId="{9C26E6AD-47AB-46A2-B2EA-EF1F57DFDC1B}">
      <dgm:prSet phldrT="[Tekst]" custT="1"/>
      <dgm:spPr/>
      <dgm:t>
        <a:bodyPr/>
        <a:lstStyle/>
        <a:p>
          <a:r>
            <a:rPr lang="en-US" sz="1400" noProof="0"/>
            <a:t>void</a:t>
          </a:r>
        </a:p>
      </dgm:t>
    </dgm:pt>
    <dgm:pt modelId="{F77BA94F-5F5A-4244-B671-7D147C089B9A}" type="parTrans" cxnId="{5A22C309-0586-4676-BBD3-0E8848D1186D}">
      <dgm:prSet/>
      <dgm:spPr/>
      <dgm:t>
        <a:bodyPr/>
        <a:lstStyle/>
        <a:p>
          <a:endParaRPr lang="en-US" sz="1400" noProof="0"/>
        </a:p>
      </dgm:t>
    </dgm:pt>
    <dgm:pt modelId="{511E7827-8C48-4812-81C5-1BFB2F3AE3BA}" type="sibTrans" cxnId="{5A22C309-0586-4676-BBD3-0E8848D1186D}">
      <dgm:prSet/>
      <dgm:spPr/>
      <dgm:t>
        <a:bodyPr/>
        <a:lstStyle/>
        <a:p>
          <a:endParaRPr lang="en-US" sz="1400" noProof="0"/>
        </a:p>
      </dgm:t>
    </dgm:pt>
    <dgm:pt modelId="{D125D46D-5803-498C-8210-A47012081385}">
      <dgm:prSet phldrT="[Tekst]" custT="1"/>
      <dgm:spPr/>
      <dgm:t>
        <a:bodyPr/>
        <a:lstStyle/>
        <a:p>
          <a:r>
            <a:rPr lang="en-US" sz="1400" noProof="0">
              <a:solidFill>
                <a:srgbClr val="FFC000"/>
              </a:solidFill>
            </a:rPr>
            <a:t>char</a:t>
          </a:r>
        </a:p>
      </dgm:t>
    </dgm:pt>
    <dgm:pt modelId="{6C9F876D-C243-48CC-A6C6-3E603B596FCC}" type="sibTrans" cxnId="{2D0F2247-A216-40B8-8D4C-D1B2BE8034F2}">
      <dgm:prSet/>
      <dgm:spPr/>
      <dgm:t>
        <a:bodyPr/>
        <a:lstStyle/>
        <a:p>
          <a:endParaRPr lang="en-US" sz="1400" noProof="0"/>
        </a:p>
      </dgm:t>
    </dgm:pt>
    <dgm:pt modelId="{ECBAC60C-C54E-43D5-B4DD-7D03D17F79BB}" type="parTrans" cxnId="{2D0F2247-A216-40B8-8D4C-D1B2BE8034F2}">
      <dgm:prSet/>
      <dgm:spPr/>
      <dgm:t>
        <a:bodyPr/>
        <a:lstStyle/>
        <a:p>
          <a:endParaRPr lang="en-US" sz="1400" noProof="0"/>
        </a:p>
      </dgm:t>
    </dgm:pt>
    <dgm:pt modelId="{789381F5-38E8-4D18-8E95-BD320E8E1B63}">
      <dgm:prSet phldrT="[Tekst]" custT="1"/>
      <dgm:spPr>
        <a:solidFill>
          <a:srgbClr val="00B050"/>
        </a:solidFill>
      </dgm:spPr>
      <dgm:t>
        <a:bodyPr/>
        <a:lstStyle/>
        <a:p>
          <a:r>
            <a:rPr lang="en-US" sz="1400" noProof="0">
              <a:solidFill>
                <a:srgbClr val="FFFF00"/>
              </a:solidFill>
            </a:rPr>
            <a:t>int</a:t>
          </a:r>
        </a:p>
      </dgm:t>
    </dgm:pt>
    <dgm:pt modelId="{9A4EFD8F-03F9-4ED5-B373-EE8E6CEF662D}" type="parTrans" cxnId="{876981AD-75BF-4375-8BD3-A0DA1E9791A0}">
      <dgm:prSet/>
      <dgm:spPr/>
      <dgm:t>
        <a:bodyPr/>
        <a:lstStyle/>
        <a:p>
          <a:endParaRPr lang="en-US" sz="1400" noProof="0"/>
        </a:p>
      </dgm:t>
    </dgm:pt>
    <dgm:pt modelId="{3D2EC0CF-B602-45D2-9AD5-1644DD271D0F}" type="sibTrans" cxnId="{876981AD-75BF-4375-8BD3-A0DA1E9791A0}">
      <dgm:prSet/>
      <dgm:spPr/>
      <dgm:t>
        <a:bodyPr/>
        <a:lstStyle/>
        <a:p>
          <a:endParaRPr lang="en-US" sz="1400" noProof="0"/>
        </a:p>
      </dgm:t>
    </dgm:pt>
    <dgm:pt modelId="{F53F0496-01AD-40B1-BEC5-C28B736DB0ED}">
      <dgm:prSet phldrT="[Tekst]" custT="1"/>
      <dgm:spPr/>
      <dgm:t>
        <a:bodyPr/>
        <a:lstStyle/>
        <a:p>
          <a:r>
            <a:rPr lang="en-US" sz="1400" noProof="0"/>
            <a:t>float</a:t>
          </a:r>
          <a:br>
            <a:rPr lang="en-US" sz="1400" noProof="0"/>
          </a:br>
          <a:r>
            <a:rPr lang="en-US" sz="1400" noProof="0"/>
            <a:t>double</a:t>
          </a:r>
          <a:br>
            <a:rPr lang="en-US" sz="1400" noProof="0"/>
          </a:br>
          <a:r>
            <a:rPr lang="en-US" sz="1400" noProof="0"/>
            <a:t>long double</a:t>
          </a:r>
        </a:p>
      </dgm:t>
    </dgm:pt>
    <dgm:pt modelId="{D64FE767-F5E9-4BFB-BD3F-EF4B418AB559}" type="parTrans" cxnId="{19AB12D5-191F-4D42-84DE-4F0B5F501851}">
      <dgm:prSet/>
      <dgm:spPr/>
      <dgm:t>
        <a:bodyPr/>
        <a:lstStyle/>
        <a:p>
          <a:endParaRPr lang="en-US" sz="1400" noProof="0"/>
        </a:p>
      </dgm:t>
    </dgm:pt>
    <dgm:pt modelId="{75047260-0C40-4E21-ACA0-4A586AC16CDB}" type="sibTrans" cxnId="{19AB12D5-191F-4D42-84DE-4F0B5F501851}">
      <dgm:prSet/>
      <dgm:spPr/>
      <dgm:t>
        <a:bodyPr/>
        <a:lstStyle/>
        <a:p>
          <a:endParaRPr lang="en-US" sz="1400" noProof="0"/>
        </a:p>
      </dgm:t>
    </dgm:pt>
    <dgm:pt modelId="{A14220CC-E46E-4BB5-A14B-0F59CA674199}">
      <dgm:prSet phldrT="[Tekst]" custT="1"/>
      <dgm:spPr/>
      <dgm:t>
        <a:bodyPr/>
        <a:lstStyle/>
        <a:p>
          <a:r>
            <a:rPr lang="en-US" sz="1400" noProof="0"/>
            <a:t>array</a:t>
          </a:r>
        </a:p>
      </dgm:t>
    </dgm:pt>
    <dgm:pt modelId="{B088BEBF-AE62-4103-8EC7-80EA85259D7F}" type="parTrans" cxnId="{03DFE3FF-FA26-40CC-9B65-624CC6B53608}">
      <dgm:prSet/>
      <dgm:spPr/>
      <dgm:t>
        <a:bodyPr/>
        <a:lstStyle/>
        <a:p>
          <a:endParaRPr lang="en-US" sz="1400" noProof="0"/>
        </a:p>
      </dgm:t>
    </dgm:pt>
    <dgm:pt modelId="{3D14F5B7-8E45-416A-A422-19F15DB604C5}" type="sibTrans" cxnId="{03DFE3FF-FA26-40CC-9B65-624CC6B53608}">
      <dgm:prSet/>
      <dgm:spPr/>
      <dgm:t>
        <a:bodyPr/>
        <a:lstStyle/>
        <a:p>
          <a:endParaRPr lang="en-US" sz="1400" noProof="0"/>
        </a:p>
      </dgm:t>
    </dgm:pt>
    <dgm:pt modelId="{BBB973BF-374F-45C3-BF75-B52035C1DE6E}">
      <dgm:prSet phldrT="[Tekst]" custT="1"/>
      <dgm:spPr/>
      <dgm:t>
        <a:bodyPr/>
        <a:lstStyle/>
        <a:p>
          <a:r>
            <a:rPr lang="en-US" sz="1400" noProof="0"/>
            <a:t>function</a:t>
          </a:r>
        </a:p>
      </dgm:t>
    </dgm:pt>
    <dgm:pt modelId="{D961172C-3169-4B55-9C6A-DC097164FDBC}" type="parTrans" cxnId="{BA7EECDA-3A94-4D4F-B95F-8EDBD56747C8}">
      <dgm:prSet/>
      <dgm:spPr/>
      <dgm:t>
        <a:bodyPr/>
        <a:lstStyle/>
        <a:p>
          <a:endParaRPr lang="en-US" sz="1400" noProof="0"/>
        </a:p>
      </dgm:t>
    </dgm:pt>
    <dgm:pt modelId="{A05627AB-B3CC-42D1-A0FF-7108ABE6D538}" type="sibTrans" cxnId="{BA7EECDA-3A94-4D4F-B95F-8EDBD56747C8}">
      <dgm:prSet/>
      <dgm:spPr/>
      <dgm:t>
        <a:bodyPr/>
        <a:lstStyle/>
        <a:p>
          <a:endParaRPr lang="en-US" sz="1400" noProof="0"/>
        </a:p>
      </dgm:t>
    </dgm:pt>
    <dgm:pt modelId="{543DDDD4-A254-46F6-8D3E-EDB3CEE932BD}">
      <dgm:prSet phldrT="[Tekst]" custT="1"/>
      <dgm:spPr/>
      <dgm:t>
        <a:bodyPr/>
        <a:lstStyle/>
        <a:p>
          <a:r>
            <a:rPr lang="en-US" sz="1400" noProof="0"/>
            <a:t>pointer</a:t>
          </a:r>
        </a:p>
      </dgm:t>
    </dgm:pt>
    <dgm:pt modelId="{BEB58063-F3B9-4C73-8DB1-118C595907F4}" type="parTrans" cxnId="{B1DE79DA-F059-4605-BC83-1DB9EDE033CF}">
      <dgm:prSet/>
      <dgm:spPr/>
      <dgm:t>
        <a:bodyPr/>
        <a:lstStyle/>
        <a:p>
          <a:endParaRPr lang="en-US" sz="1400" noProof="0"/>
        </a:p>
      </dgm:t>
    </dgm:pt>
    <dgm:pt modelId="{7913EC47-35F6-4703-824D-12D93D476D09}" type="sibTrans" cxnId="{B1DE79DA-F059-4605-BC83-1DB9EDE033CF}">
      <dgm:prSet/>
      <dgm:spPr/>
      <dgm:t>
        <a:bodyPr/>
        <a:lstStyle/>
        <a:p>
          <a:endParaRPr lang="en-US" sz="1400" noProof="0"/>
        </a:p>
      </dgm:t>
    </dgm:pt>
    <dgm:pt modelId="{743610C1-9835-4646-A186-61AF59C69A49}">
      <dgm:prSet phldrT="[Tekst]" custT="1"/>
      <dgm:spPr/>
      <dgm:t>
        <a:bodyPr/>
        <a:lstStyle/>
        <a:p>
          <a:r>
            <a:rPr lang="en-US" sz="1400" noProof="0"/>
            <a:t>structure</a:t>
          </a:r>
        </a:p>
      </dgm:t>
    </dgm:pt>
    <dgm:pt modelId="{6EDA1C38-4764-4423-8060-5ED8CCC0F01A}" type="parTrans" cxnId="{EE8F14E8-23AD-46BF-8DB9-EB490DF860F0}">
      <dgm:prSet/>
      <dgm:spPr/>
      <dgm:t>
        <a:bodyPr/>
        <a:lstStyle/>
        <a:p>
          <a:endParaRPr lang="en-US" sz="1400" noProof="0"/>
        </a:p>
      </dgm:t>
    </dgm:pt>
    <dgm:pt modelId="{13176DFB-8060-426F-95B7-3C1710C0F4B6}" type="sibTrans" cxnId="{EE8F14E8-23AD-46BF-8DB9-EB490DF860F0}">
      <dgm:prSet/>
      <dgm:spPr/>
      <dgm:t>
        <a:bodyPr/>
        <a:lstStyle/>
        <a:p>
          <a:endParaRPr lang="en-US" sz="1400" noProof="0"/>
        </a:p>
      </dgm:t>
    </dgm:pt>
    <dgm:pt modelId="{B6D2EDFE-802F-4E0C-93BF-A0ED98D0E7F6}">
      <dgm:prSet phldrT="[Tekst]" custT="1"/>
      <dgm:spPr/>
      <dgm:t>
        <a:bodyPr/>
        <a:lstStyle/>
        <a:p>
          <a:r>
            <a:rPr lang="en-US" sz="1400" noProof="0"/>
            <a:t>union</a:t>
          </a:r>
        </a:p>
      </dgm:t>
    </dgm:pt>
    <dgm:pt modelId="{47311D9D-83D8-4ACE-B991-1A0240300974}" type="parTrans" cxnId="{E6006B6D-1FA5-4923-AB45-E77CB3871ADC}">
      <dgm:prSet/>
      <dgm:spPr/>
      <dgm:t>
        <a:bodyPr/>
        <a:lstStyle/>
        <a:p>
          <a:endParaRPr lang="en-US" sz="1400" noProof="0"/>
        </a:p>
      </dgm:t>
    </dgm:pt>
    <dgm:pt modelId="{2B79E227-8857-4522-97AB-48E450018EF2}" type="sibTrans" cxnId="{E6006B6D-1FA5-4923-AB45-E77CB3871ADC}">
      <dgm:prSet/>
      <dgm:spPr/>
      <dgm:t>
        <a:bodyPr/>
        <a:lstStyle/>
        <a:p>
          <a:endParaRPr lang="en-US" sz="1400" noProof="0"/>
        </a:p>
      </dgm:t>
    </dgm:pt>
    <dgm:pt modelId="{F35C074E-D97A-4488-BCC5-DD2EC3E4159B}">
      <dgm:prSet phldrT="[Tekst]" custT="1"/>
      <dgm:spPr/>
      <dgm:t>
        <a:bodyPr/>
        <a:lstStyle/>
        <a:p>
          <a:r>
            <a:rPr lang="en-US" sz="1400" noProof="0"/>
            <a:t>enumeration</a:t>
          </a:r>
        </a:p>
      </dgm:t>
    </dgm:pt>
    <dgm:pt modelId="{4E44B729-4FD2-400E-8B90-BD1D868B0915}" type="parTrans" cxnId="{50F60C8B-23EB-450B-BD68-60C2AD72238A}">
      <dgm:prSet/>
      <dgm:spPr/>
      <dgm:t>
        <a:bodyPr/>
        <a:lstStyle/>
        <a:p>
          <a:endParaRPr lang="en-US" sz="1400" noProof="0"/>
        </a:p>
      </dgm:t>
    </dgm:pt>
    <dgm:pt modelId="{4BEFC5DD-50E1-4FBC-8871-071A9976849E}" type="sibTrans" cxnId="{50F60C8B-23EB-450B-BD68-60C2AD72238A}">
      <dgm:prSet/>
      <dgm:spPr/>
      <dgm:t>
        <a:bodyPr/>
        <a:lstStyle/>
        <a:p>
          <a:endParaRPr lang="en-US" sz="1400" noProof="0"/>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37137">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0"/>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0" custScaleX="103176">
        <dgm:presLayoutVars>
          <dgm:chPref val="3"/>
        </dgm:presLayoutVars>
      </dgm:prSet>
      <dgm:spPr/>
    </dgm:pt>
    <dgm:pt modelId="{62F09096-4F77-4DE7-A555-8295D0B932D8}" type="pres">
      <dgm:prSet presAssocID="{9C26E6AD-47AB-46A2-B2EA-EF1F57DFDC1B}" presName="rootConnector" presStyleLbl="node3" presStyleIdx="0" presStyleCnt="10"/>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37137"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1" presStyleCnt="10"/>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1" presStyleCnt="10" custScaleX="103176">
        <dgm:presLayoutVars>
          <dgm:chPref val="3"/>
        </dgm:presLayoutVars>
      </dgm:prSet>
      <dgm:spPr/>
    </dgm:pt>
    <dgm:pt modelId="{3DD7B17A-EF6B-4271-8D1D-F6F44750BF7A}" type="pres">
      <dgm:prSet presAssocID="{D125D46D-5803-498C-8210-A47012081385}" presName="rootConnector" presStyleLbl="node3" presStyleIdx="1" presStyleCnt="10"/>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2" presStyleCnt="10"/>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2" presStyleCnt="10" custScaleX="103176">
        <dgm:presLayoutVars>
          <dgm:chPref val="3"/>
        </dgm:presLayoutVars>
      </dgm:prSet>
      <dgm:spPr/>
    </dgm:pt>
    <dgm:pt modelId="{69E5F15F-E15A-4801-AF72-822CCCE9AB1F}" type="pres">
      <dgm:prSet presAssocID="{789381F5-38E8-4D18-8E95-BD320E8E1B63}" presName="rootConnector" presStyleLbl="node3" presStyleIdx="2" presStyleCnt="10"/>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3" presStyleCnt="10"/>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3" presStyleCnt="10" custScaleX="103176" custScaleY="151649">
        <dgm:presLayoutVars>
          <dgm:chPref val="3"/>
        </dgm:presLayoutVars>
      </dgm:prSet>
      <dgm:spPr/>
    </dgm:pt>
    <dgm:pt modelId="{CB856E3A-DE53-4164-B59D-0EDECD8DA8C4}" type="pres">
      <dgm:prSet presAssocID="{F53F0496-01AD-40B1-BEC5-C28B736DB0ED}" presName="rootConnector" presStyleLbl="node3" presStyleIdx="3" presStyleCnt="10"/>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4"/>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4" custScaleX="137137">
        <dgm:presLayoutVars>
          <dgm:chPref val="3"/>
        </dgm:presLayoutVars>
      </dgm:prSet>
      <dgm:spPr/>
    </dgm:pt>
    <dgm:pt modelId="{A4AD4397-C90E-45FC-8C14-4EBF84B8DC03}" type="pres">
      <dgm:prSet presAssocID="{1E34E429-3B1C-474D-9623-B03C5A0898DC}" presName="rootConnector" presStyleLbl="node2" presStyleIdx="2" presStyleCnt="4"/>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4" presStyleCnt="10"/>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4" presStyleCnt="10" custScaleX="103176">
        <dgm:presLayoutVars>
          <dgm:chPref val="3"/>
        </dgm:presLayoutVars>
      </dgm:prSet>
      <dgm:spPr/>
    </dgm:pt>
    <dgm:pt modelId="{D78ABB9C-53B2-4EF8-A526-5BCB628E7D39}" type="pres">
      <dgm:prSet presAssocID="{A14220CC-E46E-4BB5-A14B-0F59CA674199}" presName="rootConnector" presStyleLbl="node3" presStyleIdx="4" presStyleCnt="10"/>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31A9E88-10C9-4A99-A4D8-AA60A0B3747B}" type="pres">
      <dgm:prSet presAssocID="{D961172C-3169-4B55-9C6A-DC097164FDBC}" presName="Name37" presStyleLbl="parChTrans1D3" presStyleIdx="5" presStyleCnt="10"/>
      <dgm:spPr/>
    </dgm:pt>
    <dgm:pt modelId="{F07B06A3-1102-4354-8F1D-96F01EF8858F}" type="pres">
      <dgm:prSet presAssocID="{BBB973BF-374F-45C3-BF75-B52035C1DE6E}" presName="hierRoot2" presStyleCnt="0">
        <dgm:presLayoutVars>
          <dgm:hierBranch val="init"/>
        </dgm:presLayoutVars>
      </dgm:prSet>
      <dgm:spPr/>
    </dgm:pt>
    <dgm:pt modelId="{B033CE90-162C-40D1-9428-30C4E010AEF0}" type="pres">
      <dgm:prSet presAssocID="{BBB973BF-374F-45C3-BF75-B52035C1DE6E}" presName="rootComposite" presStyleCnt="0"/>
      <dgm:spPr/>
    </dgm:pt>
    <dgm:pt modelId="{3160FD91-54F0-4EC4-82E6-248CB7045AED}" type="pres">
      <dgm:prSet presAssocID="{BBB973BF-374F-45C3-BF75-B52035C1DE6E}" presName="rootText" presStyleLbl="node3" presStyleIdx="5" presStyleCnt="10" custScaleX="103176">
        <dgm:presLayoutVars>
          <dgm:chPref val="3"/>
        </dgm:presLayoutVars>
      </dgm:prSet>
      <dgm:spPr/>
    </dgm:pt>
    <dgm:pt modelId="{F074607B-A33B-4154-8F21-4D773D310A4A}" type="pres">
      <dgm:prSet presAssocID="{BBB973BF-374F-45C3-BF75-B52035C1DE6E}" presName="rootConnector" presStyleLbl="node3" presStyleIdx="5" presStyleCnt="10"/>
      <dgm:spPr/>
    </dgm:pt>
    <dgm:pt modelId="{67BC8578-DF66-4BEA-B30F-512A41445A71}" type="pres">
      <dgm:prSet presAssocID="{BBB973BF-374F-45C3-BF75-B52035C1DE6E}" presName="hierChild4" presStyleCnt="0"/>
      <dgm:spPr/>
    </dgm:pt>
    <dgm:pt modelId="{EC8BF2E9-109C-4E25-AF48-9BE52EC839C0}" type="pres">
      <dgm:prSet presAssocID="{BBB973BF-374F-45C3-BF75-B52035C1DE6E}" presName="hierChild5" presStyleCnt="0"/>
      <dgm:spPr/>
    </dgm:pt>
    <dgm:pt modelId="{7189743B-C45C-435F-BFF7-B1E052719FB2}" type="pres">
      <dgm:prSet presAssocID="{BEB58063-F3B9-4C73-8DB1-118C595907F4}" presName="Name37" presStyleLbl="parChTrans1D3" presStyleIdx="6" presStyleCnt="10"/>
      <dgm:spPr/>
    </dgm:pt>
    <dgm:pt modelId="{CF362C71-F28D-4DA4-83FB-6FBB942E42EE}" type="pres">
      <dgm:prSet presAssocID="{543DDDD4-A254-46F6-8D3E-EDB3CEE932BD}" presName="hierRoot2" presStyleCnt="0">
        <dgm:presLayoutVars>
          <dgm:hierBranch val="init"/>
        </dgm:presLayoutVars>
      </dgm:prSet>
      <dgm:spPr/>
    </dgm:pt>
    <dgm:pt modelId="{8760D541-49F2-4171-9AB9-806587164D85}" type="pres">
      <dgm:prSet presAssocID="{543DDDD4-A254-46F6-8D3E-EDB3CEE932BD}" presName="rootComposite" presStyleCnt="0"/>
      <dgm:spPr/>
    </dgm:pt>
    <dgm:pt modelId="{828B2909-84FE-4CEF-9A57-4BE5D79BE499}" type="pres">
      <dgm:prSet presAssocID="{543DDDD4-A254-46F6-8D3E-EDB3CEE932BD}" presName="rootText" presStyleLbl="node3" presStyleIdx="6" presStyleCnt="10" custScaleX="103176">
        <dgm:presLayoutVars>
          <dgm:chPref val="3"/>
        </dgm:presLayoutVars>
      </dgm:prSet>
      <dgm:spPr/>
    </dgm:pt>
    <dgm:pt modelId="{928CE815-685C-43EE-8C95-8CE59C65F1A6}" type="pres">
      <dgm:prSet presAssocID="{543DDDD4-A254-46F6-8D3E-EDB3CEE932BD}" presName="rootConnector" presStyleLbl="node3" presStyleIdx="6" presStyleCnt="10"/>
      <dgm:spPr/>
    </dgm:pt>
    <dgm:pt modelId="{FBC3308A-B27D-4DE9-8FDB-533EDC9CFDC6}" type="pres">
      <dgm:prSet presAssocID="{543DDDD4-A254-46F6-8D3E-EDB3CEE932BD}" presName="hierChild4" presStyleCnt="0"/>
      <dgm:spPr/>
    </dgm:pt>
    <dgm:pt modelId="{D1106A08-4394-4746-8E4D-534F41C42E70}" type="pres">
      <dgm:prSet presAssocID="{543DDDD4-A254-46F6-8D3E-EDB3CEE932BD}"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4"/>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4" custScaleX="137137">
        <dgm:presLayoutVars>
          <dgm:chPref val="3"/>
        </dgm:presLayoutVars>
      </dgm:prSet>
      <dgm:spPr/>
    </dgm:pt>
    <dgm:pt modelId="{09C6F1B5-B497-4EED-B053-BB14AB305045}" type="pres">
      <dgm:prSet presAssocID="{BC0BE655-0F5F-495D-9A00-DAC06F460A34}" presName="rootConnector" presStyleLbl="node2" presStyleIdx="3" presStyleCnt="4"/>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7" presStyleCnt="10"/>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7" presStyleCnt="10" custScaleX="110054">
        <dgm:presLayoutVars>
          <dgm:chPref val="3"/>
        </dgm:presLayoutVars>
      </dgm:prSet>
      <dgm:spPr/>
    </dgm:pt>
    <dgm:pt modelId="{8E822BBC-7809-41B0-93E1-6B60FE855730}" type="pres">
      <dgm:prSet presAssocID="{743610C1-9835-4646-A186-61AF59C69A49}" presName="rootConnector" presStyleLbl="node3" presStyleIdx="7" presStyleCnt="10"/>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8" presStyleCnt="10"/>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8" presStyleCnt="10" custScaleX="110054">
        <dgm:presLayoutVars>
          <dgm:chPref val="3"/>
        </dgm:presLayoutVars>
      </dgm:prSet>
      <dgm:spPr/>
    </dgm:pt>
    <dgm:pt modelId="{32FF7B22-6423-4937-B02E-A59789120BA9}" type="pres">
      <dgm:prSet presAssocID="{B6D2EDFE-802F-4E0C-93BF-A0ED98D0E7F6}" presName="rootConnector" presStyleLbl="node3" presStyleIdx="8" presStyleCnt="10"/>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9" presStyleCnt="10"/>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9" presStyleCnt="10" custScaleX="110054">
        <dgm:presLayoutVars>
          <dgm:chPref val="3"/>
        </dgm:presLayoutVars>
      </dgm:prSet>
      <dgm:spPr/>
    </dgm:pt>
    <dgm:pt modelId="{26D402BA-D5F0-485D-A419-0325DD84E60A}" type="pres">
      <dgm:prSet presAssocID="{F35C074E-D97A-4488-BCC5-DD2EC3E4159B}" presName="rootConnector" presStyleLbl="node3" presStyleIdx="9" presStyleCnt="10"/>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B4C903CE-321E-4209-B68E-F21CA6A88E37}" type="pres">
      <dgm:prSet presAssocID="{4224F16D-E4C0-4250-9EFA-7C747A39F793}" presName="hierChild3" presStyleCnt="0"/>
      <dgm:spPr/>
    </dgm:pt>
  </dgm:ptLst>
  <dgm:cxnLst>
    <dgm:cxn modelId="{26E6C904-B0E8-42BA-BECC-F0EBAD93C00F}" type="presOf" srcId="{F53F0496-01AD-40B1-BEC5-C28B736DB0ED}" destId="{C588F604-4C71-459E-9996-F4A026851A65}" srcOrd="0" destOrd="0" presId="urn:microsoft.com/office/officeart/2005/8/layout/orgChart1"/>
    <dgm:cxn modelId="{5A22C309-0586-4676-BBD3-0E8848D1186D}" srcId="{633632CF-3971-4DAE-9D7B-30F94F90EF74}" destId="{9C26E6AD-47AB-46A2-B2EA-EF1F57DFDC1B}" srcOrd="0" destOrd="0" parTransId="{F77BA94F-5F5A-4244-B671-7D147C089B9A}" sibTransId="{511E7827-8C48-4812-81C5-1BFB2F3AE3BA}"/>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0396DC69-4A34-4D03-ACB1-74F7AD813FC3}" type="presOf" srcId="{ECBAC60C-C54E-43D5-B4DD-7D03D17F79BB}" destId="{6A2A5E04-0027-4083-A33C-78B5179ABE16}" srcOrd="0" destOrd="0" presId="urn:microsoft.com/office/officeart/2005/8/layout/orgChart1"/>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A7C50C50-899E-471A-AC73-17325D301625}" type="presOf" srcId="{D961172C-3169-4B55-9C6A-DC097164FDBC}" destId="{631A9E88-10C9-4A99-A4D8-AA60A0B3747B}"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43FCF73-C624-430B-838B-EF9C7CB3B58E}" type="presOf" srcId="{BBB973BF-374F-45C3-BF75-B52035C1DE6E}" destId="{F074607B-A33B-4154-8F21-4D773D310A4A}"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62200E7F-6817-4F2E-85BA-71B2B2BDF9AC}" type="presOf" srcId="{543DDDD4-A254-46F6-8D3E-EDB3CEE932BD}" destId="{828B2909-84FE-4CEF-9A57-4BE5D79BE499}" srcOrd="0" destOrd="0" presId="urn:microsoft.com/office/officeart/2005/8/layout/orgChart1"/>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FBCEA085-B1F7-418B-B0ED-F6B868134CEF}" type="presOf" srcId="{F35C074E-D97A-4488-BCC5-DD2EC3E4159B}" destId="{26D402BA-D5F0-485D-A419-0325DD84E60A}" srcOrd="1" destOrd="0" presId="urn:microsoft.com/office/officeart/2005/8/layout/orgChart1"/>
    <dgm:cxn modelId="{50F60C8B-23EB-450B-BD68-60C2AD72238A}" srcId="{BC0BE655-0F5F-495D-9A00-DAC06F460A34}" destId="{F35C074E-D97A-4488-BCC5-DD2EC3E4159B}" srcOrd="2" destOrd="0" parTransId="{4E44B729-4FD2-400E-8B90-BD1D868B0915}" sibTransId="{4BEFC5DD-50E1-4FBC-8871-071A9976849E}"/>
    <dgm:cxn modelId="{EB42728E-CA4E-49D5-867D-D84234DBF46C}" type="presOf" srcId="{9C26E6AD-47AB-46A2-B2EA-EF1F57DFDC1B}" destId="{62F09096-4F77-4DE7-A555-8295D0B932D8}" srcOrd="1"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D8F7C0A9-E4D9-43D1-B659-B56C6367F236}" type="presOf" srcId="{BEB58063-F3B9-4C73-8DB1-118C595907F4}" destId="{7189743B-C45C-435F-BFF7-B1E052719FB2}"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8486A6C6-8186-408F-AC31-81044E6C6BCE}" type="presOf" srcId="{BBB973BF-374F-45C3-BF75-B52035C1DE6E}" destId="{3160FD91-54F0-4EC4-82E6-248CB7045AED}"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B1DE79DA-F059-4605-BC83-1DB9EDE033CF}" srcId="{1E34E429-3B1C-474D-9623-B03C5A0898DC}" destId="{543DDDD4-A254-46F6-8D3E-EDB3CEE932BD}" srcOrd="2" destOrd="0" parTransId="{BEB58063-F3B9-4C73-8DB1-118C595907F4}" sibTransId="{7913EC47-35F6-4703-824D-12D93D476D09}"/>
    <dgm:cxn modelId="{BA7EECDA-3A94-4D4F-B95F-8EDBD56747C8}" srcId="{1E34E429-3B1C-474D-9623-B03C5A0898DC}" destId="{BBB973BF-374F-45C3-BF75-B52035C1DE6E}" srcOrd="1" destOrd="0" parTransId="{D961172C-3169-4B55-9C6A-DC097164FDBC}" sibTransId="{A05627AB-B3CC-42D1-A0FF-7108ABE6D538}"/>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EE8F14E8-23AD-46BF-8DB9-EB490DF860F0}" srcId="{BC0BE655-0F5F-495D-9A00-DAC06F460A34}" destId="{743610C1-9835-4646-A186-61AF59C69A49}" srcOrd="0" destOrd="0" parTransId="{6EDA1C38-4764-4423-8060-5ED8CCC0F01A}" sibTransId="{13176DFB-8060-426F-95B7-3C1710C0F4B6}"/>
    <dgm:cxn modelId="{C597DFF7-E73C-4343-873C-9826973F7B99}" type="presOf" srcId="{A14220CC-E46E-4BB5-A14B-0F59CA674199}" destId="{0B44B6FA-92BD-4B30-B532-624F03EFA2BF}" srcOrd="0"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C2339CFF-A8A6-4C57-9B53-782351012D09}" type="presOf" srcId="{543DDDD4-A254-46F6-8D3E-EDB3CEE932BD}" destId="{928CE815-685C-43EE-8C95-8CE59C65F1A6}" srcOrd="1"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C0265C48-1622-40F4-9370-AE2BBE618122}" type="presParOf" srcId="{AB8C4CF8-4D03-49DB-B3A8-5ABD24D6D5EC}" destId="{631A9E88-10C9-4A99-A4D8-AA60A0B3747B}" srcOrd="2" destOrd="0" presId="urn:microsoft.com/office/officeart/2005/8/layout/orgChart1"/>
    <dgm:cxn modelId="{FDB35581-847F-444E-808C-1741CEF48BFF}" type="presParOf" srcId="{AB8C4CF8-4D03-49DB-B3A8-5ABD24D6D5EC}" destId="{F07B06A3-1102-4354-8F1D-96F01EF8858F}" srcOrd="3" destOrd="0" presId="urn:microsoft.com/office/officeart/2005/8/layout/orgChart1"/>
    <dgm:cxn modelId="{219ED738-0EA0-4F0C-85A3-2ED63EED264D}" type="presParOf" srcId="{F07B06A3-1102-4354-8F1D-96F01EF8858F}" destId="{B033CE90-162C-40D1-9428-30C4E010AEF0}" srcOrd="0" destOrd="0" presId="urn:microsoft.com/office/officeart/2005/8/layout/orgChart1"/>
    <dgm:cxn modelId="{262CF40D-FAAE-4777-8D6C-11FCA02AA02C}" type="presParOf" srcId="{B033CE90-162C-40D1-9428-30C4E010AEF0}" destId="{3160FD91-54F0-4EC4-82E6-248CB7045AED}" srcOrd="0" destOrd="0" presId="urn:microsoft.com/office/officeart/2005/8/layout/orgChart1"/>
    <dgm:cxn modelId="{186197AC-3A79-4C27-90A9-80D7CA0CA148}" type="presParOf" srcId="{B033CE90-162C-40D1-9428-30C4E010AEF0}" destId="{F074607B-A33B-4154-8F21-4D773D310A4A}" srcOrd="1" destOrd="0" presId="urn:microsoft.com/office/officeart/2005/8/layout/orgChart1"/>
    <dgm:cxn modelId="{8983CDC2-344B-447B-8846-399968DF1AF1}" type="presParOf" srcId="{F07B06A3-1102-4354-8F1D-96F01EF8858F}" destId="{67BC8578-DF66-4BEA-B30F-512A41445A71}" srcOrd="1" destOrd="0" presId="urn:microsoft.com/office/officeart/2005/8/layout/orgChart1"/>
    <dgm:cxn modelId="{9D4F6E5F-28BE-4C4D-86DB-839F4881C65E}" type="presParOf" srcId="{F07B06A3-1102-4354-8F1D-96F01EF8858F}" destId="{EC8BF2E9-109C-4E25-AF48-9BE52EC839C0}" srcOrd="2" destOrd="0" presId="urn:microsoft.com/office/officeart/2005/8/layout/orgChart1"/>
    <dgm:cxn modelId="{121C8B1F-A722-4A5F-BC79-C6B883F16ABB}" type="presParOf" srcId="{AB8C4CF8-4D03-49DB-B3A8-5ABD24D6D5EC}" destId="{7189743B-C45C-435F-BFF7-B1E052719FB2}" srcOrd="4" destOrd="0" presId="urn:microsoft.com/office/officeart/2005/8/layout/orgChart1"/>
    <dgm:cxn modelId="{3C4A1BDD-2F83-415C-A071-A947C5EEA4A7}" type="presParOf" srcId="{AB8C4CF8-4D03-49DB-B3A8-5ABD24D6D5EC}" destId="{CF362C71-F28D-4DA4-83FB-6FBB942E42EE}" srcOrd="5" destOrd="0" presId="urn:microsoft.com/office/officeart/2005/8/layout/orgChart1"/>
    <dgm:cxn modelId="{5FC59694-0240-41FB-A451-91EE2E56780A}" type="presParOf" srcId="{CF362C71-F28D-4DA4-83FB-6FBB942E42EE}" destId="{8760D541-49F2-4171-9AB9-806587164D85}" srcOrd="0" destOrd="0" presId="urn:microsoft.com/office/officeart/2005/8/layout/orgChart1"/>
    <dgm:cxn modelId="{5AD94615-5A27-41CE-8E0F-89FE9859D6E7}" type="presParOf" srcId="{8760D541-49F2-4171-9AB9-806587164D85}" destId="{828B2909-84FE-4CEF-9A57-4BE5D79BE499}" srcOrd="0" destOrd="0" presId="urn:microsoft.com/office/officeart/2005/8/layout/orgChart1"/>
    <dgm:cxn modelId="{7065C357-2C86-4C7E-B227-25E1A8C8865D}" type="presParOf" srcId="{8760D541-49F2-4171-9AB9-806587164D85}" destId="{928CE815-685C-43EE-8C95-8CE59C65F1A6}" srcOrd="1" destOrd="0" presId="urn:microsoft.com/office/officeart/2005/8/layout/orgChart1"/>
    <dgm:cxn modelId="{71D5DC76-E583-4FA8-9B7B-D07F138B0441}" type="presParOf" srcId="{CF362C71-F28D-4DA4-83FB-6FBB942E42EE}" destId="{FBC3308A-B27D-4DE9-8FDB-533EDC9CFDC6}" srcOrd="1" destOrd="0" presId="urn:microsoft.com/office/officeart/2005/8/layout/orgChart1"/>
    <dgm:cxn modelId="{58361124-8999-4145-A39C-48E8C36553D0}" type="presParOf" srcId="{CF362C71-F28D-4DA4-83FB-6FBB942E42EE}" destId="{D1106A08-4394-4746-8E4D-534F41C42E70}"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Type modifiers</a:t>
          </a:r>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b="1" i="0"/>
            <a:t>Size modifier</a:t>
          </a:r>
          <a:r>
            <a:rPr lang="en-US" sz="1400" b="0" i="0"/>
            <a:t> </a:t>
          </a:r>
          <a:endParaRPr lang="en-US" sz="1400" noProof="0"/>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b="1" i="0"/>
            <a:t>Sign modifier</a:t>
          </a:r>
          <a:endParaRPr lang="en-US" sz="1400" noProof="0"/>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9C26E6AD-47AB-46A2-B2EA-EF1F57DFDC1B}">
      <dgm:prSet phldrT="[Tekst]" custT="1"/>
      <dgm:spPr>
        <a:solidFill>
          <a:srgbClr val="00B050"/>
        </a:solidFill>
      </dgm:spPr>
      <dgm:t>
        <a:bodyPr/>
        <a:lstStyle/>
        <a:p>
          <a:r>
            <a:rPr lang="en-US" sz="1400" noProof="0"/>
            <a:t>short</a:t>
          </a:r>
        </a:p>
      </dgm:t>
    </dgm:pt>
    <dgm:pt modelId="{F77BA94F-5F5A-4244-B671-7D147C089B9A}" type="parTrans" cxnId="{5A22C309-0586-4676-BBD3-0E8848D1186D}">
      <dgm:prSet/>
      <dgm:spPr/>
      <dgm:t>
        <a:bodyPr/>
        <a:lstStyle/>
        <a:p>
          <a:endParaRPr lang="en-US" sz="1400" noProof="0"/>
        </a:p>
      </dgm:t>
    </dgm:pt>
    <dgm:pt modelId="{511E7827-8C48-4812-81C5-1BFB2F3AE3BA}" type="sibTrans" cxnId="{5A22C309-0586-4676-BBD3-0E8848D1186D}">
      <dgm:prSet/>
      <dgm:spPr/>
      <dgm:t>
        <a:bodyPr/>
        <a:lstStyle/>
        <a:p>
          <a:endParaRPr lang="en-US" sz="1400" noProof="0"/>
        </a:p>
      </dgm:t>
    </dgm:pt>
    <dgm:pt modelId="{D125D46D-5803-498C-8210-A47012081385}">
      <dgm:prSet phldrT="[Tekst]" custT="1"/>
      <dgm:spPr/>
      <dgm:t>
        <a:bodyPr/>
        <a:lstStyle/>
        <a:p>
          <a:r>
            <a:rPr lang="da-DK" sz="1400" noProof="0" err="1">
              <a:solidFill>
                <a:srgbClr val="FFFF00"/>
              </a:solidFill>
            </a:rPr>
            <a:t>signed</a:t>
          </a:r>
          <a:endParaRPr lang="en-US" sz="1400" noProof="0">
            <a:solidFill>
              <a:srgbClr val="FFFF00"/>
            </a:solidFill>
          </a:endParaRPr>
        </a:p>
      </dgm:t>
    </dgm:pt>
    <dgm:pt modelId="{6C9F876D-C243-48CC-A6C6-3E603B596FCC}" type="sibTrans" cxnId="{2D0F2247-A216-40B8-8D4C-D1B2BE8034F2}">
      <dgm:prSet/>
      <dgm:spPr/>
      <dgm:t>
        <a:bodyPr/>
        <a:lstStyle/>
        <a:p>
          <a:endParaRPr lang="en-US" sz="1400" noProof="0"/>
        </a:p>
      </dgm:t>
    </dgm:pt>
    <dgm:pt modelId="{ECBAC60C-C54E-43D5-B4DD-7D03D17F79BB}" type="parTrans" cxnId="{2D0F2247-A216-40B8-8D4C-D1B2BE8034F2}">
      <dgm:prSet/>
      <dgm:spPr/>
      <dgm:t>
        <a:bodyPr/>
        <a:lstStyle/>
        <a:p>
          <a:endParaRPr lang="en-US" sz="1400" noProof="0"/>
        </a:p>
      </dgm:t>
    </dgm:pt>
    <dgm:pt modelId="{D5AEC8D2-F295-432B-BEC5-60D5E48BEB0D}">
      <dgm:prSet phldrT="[Tekst]" custT="1"/>
      <dgm:spPr>
        <a:solidFill>
          <a:srgbClr val="00B050"/>
        </a:solidFill>
      </dgm:spPr>
      <dgm:t>
        <a:bodyPr/>
        <a:lstStyle/>
        <a:p>
          <a:r>
            <a:rPr lang="da-DK" sz="1400" noProof="0"/>
            <a:t>long</a:t>
          </a:r>
          <a:endParaRPr lang="en-US" sz="1400" noProof="0"/>
        </a:p>
      </dgm:t>
    </dgm:pt>
    <dgm:pt modelId="{956E02F3-F668-425D-8348-DD66BB5609F5}" type="parTrans" cxnId="{461D3FBF-600A-41F0-A107-91DDE2146516}">
      <dgm:prSet/>
      <dgm:spPr/>
      <dgm:t>
        <a:bodyPr/>
        <a:lstStyle/>
        <a:p>
          <a:endParaRPr lang="en-US"/>
        </a:p>
      </dgm:t>
    </dgm:pt>
    <dgm:pt modelId="{42B9A14B-25BF-46C6-B99F-C5AFD6DBAA64}" type="sibTrans" cxnId="{461D3FBF-600A-41F0-A107-91DDE2146516}">
      <dgm:prSet/>
      <dgm:spPr/>
      <dgm:t>
        <a:bodyPr/>
        <a:lstStyle/>
        <a:p>
          <a:endParaRPr lang="en-US"/>
        </a:p>
      </dgm:t>
    </dgm:pt>
    <dgm:pt modelId="{D336FDE6-EB41-43E3-BCE5-1A23B663EE8F}">
      <dgm:prSet phldrT="[Tekst]" custT="1"/>
      <dgm:spPr/>
      <dgm:t>
        <a:bodyPr/>
        <a:lstStyle/>
        <a:p>
          <a:r>
            <a:rPr lang="da-DK" sz="1400" noProof="0" err="1">
              <a:solidFill>
                <a:srgbClr val="FFFF00"/>
              </a:solidFill>
            </a:rPr>
            <a:t>unsigned</a:t>
          </a:r>
          <a:endParaRPr lang="en-US" sz="1400" noProof="0">
            <a:solidFill>
              <a:srgbClr val="FFFF00"/>
            </a:solidFill>
          </a:endParaRPr>
        </a:p>
      </dgm:t>
    </dgm:pt>
    <dgm:pt modelId="{5A58B1DF-7B37-467F-9215-073A224AFA5C}" type="parTrans" cxnId="{608B908F-A58E-4371-9AD2-0F29DB0338A9}">
      <dgm:prSet/>
      <dgm:spPr/>
      <dgm:t>
        <a:bodyPr/>
        <a:lstStyle/>
        <a:p>
          <a:endParaRPr lang="en-US"/>
        </a:p>
      </dgm:t>
    </dgm:pt>
    <dgm:pt modelId="{25FD95E6-ED12-40BC-9858-ED01264AFE09}" type="sibTrans" cxnId="{608B908F-A58E-4371-9AD2-0F29DB0338A9}">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81061">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2"/>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2" custScaleX="185361">
        <dgm:presLayoutVars>
          <dgm:chPref val="3"/>
        </dgm:presLayoutVars>
      </dgm:prSet>
      <dgm:spPr/>
    </dgm:pt>
    <dgm:pt modelId="{6F32CBB0-2A11-45F0-8023-5D2196D052D7}" type="pres">
      <dgm:prSet presAssocID="{633632CF-3971-4DAE-9D7B-30F94F90EF74}" presName="rootConnector" presStyleLbl="node2" presStyleIdx="0" presStyleCnt="2"/>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4"/>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4" custScaleX="103176">
        <dgm:presLayoutVars>
          <dgm:chPref val="3"/>
        </dgm:presLayoutVars>
      </dgm:prSet>
      <dgm:spPr/>
    </dgm:pt>
    <dgm:pt modelId="{62F09096-4F77-4DE7-A555-8295D0B932D8}" type="pres">
      <dgm:prSet presAssocID="{9C26E6AD-47AB-46A2-B2EA-EF1F57DFDC1B}" presName="rootConnector" presStyleLbl="node3" presStyleIdx="0" presStyleCnt="4"/>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77A34634-1FA8-4F62-AD81-3E2E782E429D}" type="pres">
      <dgm:prSet presAssocID="{956E02F3-F668-425D-8348-DD66BB5609F5}" presName="Name37" presStyleLbl="parChTrans1D3" presStyleIdx="1" presStyleCnt="4"/>
      <dgm:spPr/>
    </dgm:pt>
    <dgm:pt modelId="{D8167BD6-6226-4443-9185-F41351764B4C}" type="pres">
      <dgm:prSet presAssocID="{D5AEC8D2-F295-432B-BEC5-60D5E48BEB0D}" presName="hierRoot2" presStyleCnt="0">
        <dgm:presLayoutVars>
          <dgm:hierBranch val="init"/>
        </dgm:presLayoutVars>
      </dgm:prSet>
      <dgm:spPr/>
    </dgm:pt>
    <dgm:pt modelId="{7AC34328-2C85-4991-BD80-ACEF443EA2C4}" type="pres">
      <dgm:prSet presAssocID="{D5AEC8D2-F295-432B-BEC5-60D5E48BEB0D}" presName="rootComposite" presStyleCnt="0"/>
      <dgm:spPr/>
    </dgm:pt>
    <dgm:pt modelId="{D5409BA0-1BD8-46DD-A760-D89399A8F578}" type="pres">
      <dgm:prSet presAssocID="{D5AEC8D2-F295-432B-BEC5-60D5E48BEB0D}" presName="rootText" presStyleLbl="node3" presStyleIdx="1" presStyleCnt="4">
        <dgm:presLayoutVars>
          <dgm:chPref val="3"/>
        </dgm:presLayoutVars>
      </dgm:prSet>
      <dgm:spPr/>
    </dgm:pt>
    <dgm:pt modelId="{32EB1964-7113-4CEE-B465-E7C0542BD590}" type="pres">
      <dgm:prSet presAssocID="{D5AEC8D2-F295-432B-BEC5-60D5E48BEB0D}" presName="rootConnector" presStyleLbl="node3" presStyleIdx="1" presStyleCnt="4"/>
      <dgm:spPr/>
    </dgm:pt>
    <dgm:pt modelId="{3C9D085D-6C8B-45D5-8331-350C43D7F8BA}" type="pres">
      <dgm:prSet presAssocID="{D5AEC8D2-F295-432B-BEC5-60D5E48BEB0D}" presName="hierChild4" presStyleCnt="0"/>
      <dgm:spPr/>
    </dgm:pt>
    <dgm:pt modelId="{EDD0DAC4-F3D0-4DCB-A3A4-A366384C9675}" type="pres">
      <dgm:prSet presAssocID="{D5AEC8D2-F295-432B-BEC5-60D5E48BEB0D}"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2"/>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2" custScaleX="185361" custLinFactNeighborX="2944">
        <dgm:presLayoutVars>
          <dgm:chPref val="3"/>
        </dgm:presLayoutVars>
      </dgm:prSet>
      <dgm:spPr/>
    </dgm:pt>
    <dgm:pt modelId="{583C3239-7A9A-4405-808D-357500F0A444}" type="pres">
      <dgm:prSet presAssocID="{A4AA5E78-2E83-4F60-8055-685BC550D62A}" presName="rootConnector" presStyleLbl="node2" presStyleIdx="1" presStyleCnt="2"/>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2" presStyleCnt="4"/>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2" presStyleCnt="4" custScaleX="134429">
        <dgm:presLayoutVars>
          <dgm:chPref val="3"/>
        </dgm:presLayoutVars>
      </dgm:prSet>
      <dgm:spPr/>
    </dgm:pt>
    <dgm:pt modelId="{3DD7B17A-EF6B-4271-8D1D-F6F44750BF7A}" type="pres">
      <dgm:prSet presAssocID="{D125D46D-5803-498C-8210-A47012081385}" presName="rootConnector" presStyleLbl="node3" presStyleIdx="2" presStyleCnt="4"/>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304E2607-D972-4201-B4C5-871EA1651ECF}" type="pres">
      <dgm:prSet presAssocID="{5A58B1DF-7B37-467F-9215-073A224AFA5C}" presName="Name37" presStyleLbl="parChTrans1D3" presStyleIdx="3" presStyleCnt="4"/>
      <dgm:spPr/>
    </dgm:pt>
    <dgm:pt modelId="{9364BF73-FA35-4A63-B207-37E32BD27A85}" type="pres">
      <dgm:prSet presAssocID="{D336FDE6-EB41-43E3-BCE5-1A23B663EE8F}" presName="hierRoot2" presStyleCnt="0">
        <dgm:presLayoutVars>
          <dgm:hierBranch val="init"/>
        </dgm:presLayoutVars>
      </dgm:prSet>
      <dgm:spPr/>
    </dgm:pt>
    <dgm:pt modelId="{502271B1-B251-4886-A14B-35AA6301D9BC}" type="pres">
      <dgm:prSet presAssocID="{D336FDE6-EB41-43E3-BCE5-1A23B663EE8F}" presName="rootComposite" presStyleCnt="0"/>
      <dgm:spPr/>
    </dgm:pt>
    <dgm:pt modelId="{6395B69B-20D3-4AA9-92CF-922F4C27B853}" type="pres">
      <dgm:prSet presAssocID="{D336FDE6-EB41-43E3-BCE5-1A23B663EE8F}" presName="rootText" presStyleLbl="node3" presStyleIdx="3" presStyleCnt="4" custScaleX="130291">
        <dgm:presLayoutVars>
          <dgm:chPref val="3"/>
        </dgm:presLayoutVars>
      </dgm:prSet>
      <dgm:spPr/>
    </dgm:pt>
    <dgm:pt modelId="{5B7637D0-67F2-46B9-9144-0A2EF6E25339}" type="pres">
      <dgm:prSet presAssocID="{D336FDE6-EB41-43E3-BCE5-1A23B663EE8F}" presName="rootConnector" presStyleLbl="node3" presStyleIdx="3" presStyleCnt="4"/>
      <dgm:spPr/>
    </dgm:pt>
    <dgm:pt modelId="{6C960614-E68E-44B7-BB93-3679E8135F67}" type="pres">
      <dgm:prSet presAssocID="{D336FDE6-EB41-43E3-BCE5-1A23B663EE8F}" presName="hierChild4" presStyleCnt="0"/>
      <dgm:spPr/>
    </dgm:pt>
    <dgm:pt modelId="{1BB9FC69-79CE-43B2-95DF-289089FDF20D}" type="pres">
      <dgm:prSet presAssocID="{D336FDE6-EB41-43E3-BCE5-1A23B663EE8F}" presName="hierChild5" presStyleCnt="0"/>
      <dgm:spPr/>
    </dgm:pt>
    <dgm:pt modelId="{EBF61DE1-0F6D-45CE-A263-6AB14AA4E1E8}" type="pres">
      <dgm:prSet presAssocID="{A4AA5E78-2E83-4F60-8055-685BC550D62A}" presName="hierChild5" presStyleCnt="0"/>
      <dgm:spPr/>
    </dgm:pt>
    <dgm:pt modelId="{B4C903CE-321E-4209-B68E-F21CA6A88E37}" type="pres">
      <dgm:prSet presAssocID="{4224F16D-E4C0-4250-9EFA-7C747A39F793}" presName="hierChild3" presStyleCnt="0"/>
      <dgm:spPr/>
    </dgm:pt>
  </dgm:ptLst>
  <dgm:cxnLst>
    <dgm:cxn modelId="{5A22C309-0586-4676-BBD3-0E8848D1186D}" srcId="{633632CF-3971-4DAE-9D7B-30F94F90EF74}" destId="{9C26E6AD-47AB-46A2-B2EA-EF1F57DFDC1B}" srcOrd="0" destOrd="0" parTransId="{F77BA94F-5F5A-4244-B671-7D147C089B9A}" sibTransId="{511E7827-8C48-4812-81C5-1BFB2F3AE3BA}"/>
    <dgm:cxn modelId="{BD30670F-241C-427C-A9BD-4334CC3460D0}" type="presOf" srcId="{5A58B1DF-7B37-467F-9215-073A224AFA5C}" destId="{304E2607-D972-4201-B4C5-871EA1651ECF}" srcOrd="0" destOrd="0" presId="urn:microsoft.com/office/officeart/2005/8/layout/orgChart1"/>
    <dgm:cxn modelId="{81E74D17-089C-4905-8182-55A9A7691106}" type="presOf" srcId="{D336FDE6-EB41-43E3-BCE5-1A23B663EE8F}" destId="{6395B69B-20D3-4AA9-92CF-922F4C27B853}" srcOrd="0"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0396DC69-4A34-4D03-ACB1-74F7AD813FC3}" type="presOf" srcId="{ECBAC60C-C54E-43D5-B4DD-7D03D17F79BB}" destId="{6A2A5E04-0027-4083-A33C-78B5179ABE16}" srcOrd="0" destOrd="0" presId="urn:microsoft.com/office/officeart/2005/8/layout/orgChart1"/>
    <dgm:cxn modelId="{1DA8904C-8FB4-437B-A7D7-4035A1F013A3}" type="presOf" srcId="{D125D46D-5803-498C-8210-A47012081385}" destId="{3DD7B17A-EF6B-4271-8D1D-F6F44750BF7A}"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F2A2B556-02B8-4772-ACF3-9F14DB96CBB5}" type="presOf" srcId="{D5AEC8D2-F295-432B-BEC5-60D5E48BEB0D}" destId="{D5409BA0-1BD8-46DD-A760-D89399A8F578}" srcOrd="0" destOrd="0" presId="urn:microsoft.com/office/officeart/2005/8/layout/orgChart1"/>
    <dgm:cxn modelId="{D936577A-DFD8-41AE-882B-25C5A1805C43}" type="presOf" srcId="{D5AEC8D2-F295-432B-BEC5-60D5E48BEB0D}" destId="{32EB1964-7113-4CEE-B465-E7C0542BD590}" srcOrd="1"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EB42728E-CA4E-49D5-867D-D84234DBF46C}" type="presOf" srcId="{9C26E6AD-47AB-46A2-B2EA-EF1F57DFDC1B}" destId="{62F09096-4F77-4DE7-A555-8295D0B932D8}" srcOrd="1" destOrd="0" presId="urn:microsoft.com/office/officeart/2005/8/layout/orgChart1"/>
    <dgm:cxn modelId="{608B908F-A58E-4371-9AD2-0F29DB0338A9}" srcId="{A4AA5E78-2E83-4F60-8055-685BC550D62A}" destId="{D336FDE6-EB41-43E3-BCE5-1A23B663EE8F}" srcOrd="1" destOrd="0" parTransId="{5A58B1DF-7B37-467F-9215-073A224AFA5C}" sibTransId="{25FD95E6-ED12-40BC-9858-ED01264AFE09}"/>
    <dgm:cxn modelId="{510FDFB4-2A9D-482D-A30D-DF1B935BB5DB}" type="presOf" srcId="{9C26E6AD-47AB-46A2-B2EA-EF1F57DFDC1B}" destId="{B7050186-4FB5-4A46-BFA1-81A4CAF3AC74}" srcOrd="0" destOrd="0" presId="urn:microsoft.com/office/officeart/2005/8/layout/orgChart1"/>
    <dgm:cxn modelId="{77EC7FBA-250F-45B9-BE7C-8048269F2530}" type="presOf" srcId="{D336FDE6-EB41-43E3-BCE5-1A23B663EE8F}" destId="{5B7637D0-67F2-46B9-9144-0A2EF6E25339}"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461D3FBF-600A-41F0-A107-91DDE2146516}" srcId="{633632CF-3971-4DAE-9D7B-30F94F90EF74}" destId="{D5AEC8D2-F295-432B-BEC5-60D5E48BEB0D}" srcOrd="1" destOrd="0" parTransId="{956E02F3-F668-425D-8348-DD66BB5609F5}" sibTransId="{42B9A14B-25BF-46C6-B99F-C5AFD6DBAA64}"/>
    <dgm:cxn modelId="{7E9A02C0-0A17-4DD1-B21E-21FA46ADD57B}" type="presOf" srcId="{633632CF-3971-4DAE-9D7B-30F94F90EF74}" destId="{316149DD-4A20-479B-BCF0-4A4887F9049D}"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2702C6E2-FF69-4FAD-A5B9-D77523456A97}" type="presOf" srcId="{956E02F3-F668-425D-8348-DD66BB5609F5}" destId="{77A34634-1FA8-4F62-AD81-3E2E782E429D}" srcOrd="0"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7084A621-58EA-4311-8849-DBD9C78A13B0}" type="presParOf" srcId="{D6C33E95-60B8-4147-92BB-08CEBB19D089}" destId="{77A34634-1FA8-4F62-AD81-3E2E782E429D}" srcOrd="2" destOrd="0" presId="urn:microsoft.com/office/officeart/2005/8/layout/orgChart1"/>
    <dgm:cxn modelId="{27C861B4-F174-4F9D-AF0D-C08863D5F8E0}" type="presParOf" srcId="{D6C33E95-60B8-4147-92BB-08CEBB19D089}" destId="{D8167BD6-6226-4443-9185-F41351764B4C}" srcOrd="3" destOrd="0" presId="urn:microsoft.com/office/officeart/2005/8/layout/orgChart1"/>
    <dgm:cxn modelId="{969602FA-C04A-487F-A5CC-27EF11566DCA}" type="presParOf" srcId="{D8167BD6-6226-4443-9185-F41351764B4C}" destId="{7AC34328-2C85-4991-BD80-ACEF443EA2C4}" srcOrd="0" destOrd="0" presId="urn:microsoft.com/office/officeart/2005/8/layout/orgChart1"/>
    <dgm:cxn modelId="{C3E8EB90-A5E8-4D36-B385-EE55F2AE8DAC}" type="presParOf" srcId="{7AC34328-2C85-4991-BD80-ACEF443EA2C4}" destId="{D5409BA0-1BD8-46DD-A760-D89399A8F578}" srcOrd="0" destOrd="0" presId="urn:microsoft.com/office/officeart/2005/8/layout/orgChart1"/>
    <dgm:cxn modelId="{7CDF6757-C761-4A62-BA46-57EE51EC8F84}" type="presParOf" srcId="{7AC34328-2C85-4991-BD80-ACEF443EA2C4}" destId="{32EB1964-7113-4CEE-B465-E7C0542BD590}" srcOrd="1" destOrd="0" presId="urn:microsoft.com/office/officeart/2005/8/layout/orgChart1"/>
    <dgm:cxn modelId="{E6E19AEA-B4B3-4EBA-BB5D-1A0CB78E22FD}" type="presParOf" srcId="{D8167BD6-6226-4443-9185-F41351764B4C}" destId="{3C9D085D-6C8B-45D5-8331-350C43D7F8BA}" srcOrd="1" destOrd="0" presId="urn:microsoft.com/office/officeart/2005/8/layout/orgChart1"/>
    <dgm:cxn modelId="{CA89216D-5672-40DB-AFDA-ACB412865FB0}" type="presParOf" srcId="{D8167BD6-6226-4443-9185-F41351764B4C}" destId="{EDD0DAC4-F3D0-4DCB-A3A4-A366384C9675}"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F16BDC59-4D73-4D8E-9E9C-7C555773873E}" type="presParOf" srcId="{38452564-D35D-4B4A-A1DE-52CBDB677910}" destId="{304E2607-D972-4201-B4C5-871EA1651ECF}" srcOrd="2" destOrd="0" presId="urn:microsoft.com/office/officeart/2005/8/layout/orgChart1"/>
    <dgm:cxn modelId="{1FFD8A67-AC15-49B9-A246-0709A9E221B5}" type="presParOf" srcId="{38452564-D35D-4B4A-A1DE-52CBDB677910}" destId="{9364BF73-FA35-4A63-B207-37E32BD27A85}" srcOrd="3" destOrd="0" presId="urn:microsoft.com/office/officeart/2005/8/layout/orgChart1"/>
    <dgm:cxn modelId="{878871A2-A9A4-45E3-9234-E00A23F739F7}" type="presParOf" srcId="{9364BF73-FA35-4A63-B207-37E32BD27A85}" destId="{502271B1-B251-4886-A14B-35AA6301D9BC}" srcOrd="0" destOrd="0" presId="urn:microsoft.com/office/officeart/2005/8/layout/orgChart1"/>
    <dgm:cxn modelId="{EE09D2AC-D9FB-4192-8318-A7796913471D}" type="presParOf" srcId="{502271B1-B251-4886-A14B-35AA6301D9BC}" destId="{6395B69B-20D3-4AA9-92CF-922F4C27B853}" srcOrd="0" destOrd="0" presId="urn:microsoft.com/office/officeart/2005/8/layout/orgChart1"/>
    <dgm:cxn modelId="{9652671F-0A41-40E1-A9AE-145D7685C6B9}" type="presParOf" srcId="{502271B1-B251-4886-A14B-35AA6301D9BC}" destId="{5B7637D0-67F2-46B9-9144-0A2EF6E25339}" srcOrd="1" destOrd="0" presId="urn:microsoft.com/office/officeart/2005/8/layout/orgChart1"/>
    <dgm:cxn modelId="{230C8A0E-2B93-4255-9EC7-D7358BD48494}" type="presParOf" srcId="{9364BF73-FA35-4A63-B207-37E32BD27A85}" destId="{6C960614-E68E-44B7-BB93-3679E8135F67}" srcOrd="1" destOrd="0" presId="urn:microsoft.com/office/officeart/2005/8/layout/orgChart1"/>
    <dgm:cxn modelId="{45D48D0C-42C6-4353-985D-5A46CF9A8A96}" type="presParOf" srcId="{9364BF73-FA35-4A63-B207-37E32BD27A85}" destId="{1BB9FC69-79CE-43B2-95DF-289089FDF20D}"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a:t>Type </a:t>
          </a:r>
          <a:r>
            <a:rPr lang="en-US" sz="1400" b="0" i="0"/>
            <a:t>qualifier</a:t>
          </a:r>
          <a:endParaRPr lang="en-US" sz="1400" noProof="0"/>
        </a:p>
      </dgm:t>
    </dgm:pt>
    <dgm:pt modelId="{4764781C-0A7E-437D-A5A3-7FE315335671}" type="parTrans" cxnId="{F2DF25CF-E234-4694-9020-0531F3A42D4A}">
      <dgm:prSet/>
      <dgm:spPr/>
      <dgm:t>
        <a:bodyPr/>
        <a:lstStyle/>
        <a:p>
          <a:endParaRPr lang="en-US" sz="1400" noProof="0"/>
        </a:p>
      </dgm:t>
    </dgm:pt>
    <dgm:pt modelId="{2E392CA9-FC57-4CCD-9FAE-221D640476DC}" type="sibTrans" cxnId="{F2DF25CF-E234-4694-9020-0531F3A42D4A}">
      <dgm:prSet/>
      <dgm:spPr/>
      <dgm:t>
        <a:bodyPr/>
        <a:lstStyle/>
        <a:p>
          <a:endParaRPr lang="en-US" sz="1400" noProof="0"/>
        </a:p>
      </dgm:t>
    </dgm:pt>
    <dgm:pt modelId="{633632CF-3971-4DAE-9D7B-30F94F90EF74}">
      <dgm:prSet phldrT="[Tekst]" custT="1"/>
      <dgm:spPr/>
      <dgm:t>
        <a:bodyPr/>
        <a:lstStyle/>
        <a:p>
          <a:r>
            <a:rPr lang="en-US" sz="1400" b="1" i="0"/>
            <a:t>const</a:t>
          </a:r>
          <a:endParaRPr lang="en-US" sz="1400" noProof="0"/>
        </a:p>
      </dgm:t>
    </dgm:pt>
    <dgm:pt modelId="{5BA73491-6D8F-4D54-8C22-ED9718E8C773}" type="parTrans" cxnId="{BC8E6780-3FC5-4C5B-B5F0-A3B95D6AD797}">
      <dgm:prSet/>
      <dgm:spPr/>
      <dgm:t>
        <a:bodyPr/>
        <a:lstStyle/>
        <a:p>
          <a:endParaRPr lang="en-US" sz="1400" noProof="0"/>
        </a:p>
      </dgm:t>
    </dgm:pt>
    <dgm:pt modelId="{D3D2AE8F-62FA-4DE6-9400-38E384816E25}" type="sibTrans" cxnId="{BC8E6780-3FC5-4C5B-B5F0-A3B95D6AD797}">
      <dgm:prSet/>
      <dgm:spPr/>
      <dgm:t>
        <a:bodyPr/>
        <a:lstStyle/>
        <a:p>
          <a:endParaRPr lang="en-US" sz="1400" noProof="0"/>
        </a:p>
      </dgm:t>
    </dgm:pt>
    <dgm:pt modelId="{A4AA5E78-2E83-4F60-8055-685BC550D62A}">
      <dgm:prSet phldrT="[Tekst]" custT="1"/>
      <dgm:spPr/>
      <dgm:t>
        <a:bodyPr/>
        <a:lstStyle/>
        <a:p>
          <a:r>
            <a:rPr lang="en-US" sz="1400" b="1" i="0"/>
            <a:t>volatile</a:t>
          </a:r>
          <a:endParaRPr lang="en-US" sz="1400" noProof="0"/>
        </a:p>
      </dgm:t>
    </dgm:pt>
    <dgm:pt modelId="{88CF5CEC-22C5-4BBA-8046-80EB3D1D5343}" type="parTrans" cxnId="{278D86BD-DD72-4BE8-B251-CC7ACEE349AC}">
      <dgm:prSet/>
      <dgm:spPr/>
      <dgm:t>
        <a:bodyPr/>
        <a:lstStyle/>
        <a:p>
          <a:endParaRPr lang="en-US" sz="1400" noProof="0"/>
        </a:p>
      </dgm:t>
    </dgm:pt>
    <dgm:pt modelId="{240E04B3-7F9A-4CAC-AA69-24A02A09EAF4}" type="sibTrans" cxnId="{278D86BD-DD72-4BE8-B251-CC7ACEE349AC}">
      <dgm:prSet/>
      <dgm:spPr/>
      <dgm:t>
        <a:bodyPr/>
        <a:lstStyle/>
        <a:p>
          <a:endParaRPr lang="en-US" sz="1400" noProof="0"/>
        </a:p>
      </dgm:t>
    </dgm:pt>
    <dgm:pt modelId="{621F8656-B09A-428A-B837-07FA69E2090A}">
      <dgm:prSet phldrT="[Tekst]" custT="1"/>
      <dgm:spPr/>
      <dgm:t>
        <a:bodyPr/>
        <a:lstStyle/>
        <a:p>
          <a:r>
            <a:rPr lang="en-US" sz="1400" noProof="0"/>
            <a:t>restrict</a:t>
          </a:r>
        </a:p>
      </dgm:t>
    </dgm:pt>
    <dgm:pt modelId="{9EF9E87C-0734-4015-9451-90679CD5152A}" type="parTrans" cxnId="{DDA8E8C4-B16B-4711-8944-A3B36289F15E}">
      <dgm:prSet/>
      <dgm:spPr/>
      <dgm:t>
        <a:bodyPr/>
        <a:lstStyle/>
        <a:p>
          <a:endParaRPr lang="en-US"/>
        </a:p>
      </dgm:t>
    </dgm:pt>
    <dgm:pt modelId="{F07AAF63-0C9F-4870-AF06-7A29B8EBABA9}" type="sibTrans" cxnId="{DDA8E8C4-B16B-4711-8944-A3B36289F15E}">
      <dgm:prSet/>
      <dgm:spPr/>
      <dgm:t>
        <a:bodyPr/>
        <a:lstStyle/>
        <a:p>
          <a:endParaRPr lang="en-US"/>
        </a:p>
      </dgm:t>
    </dgm:pt>
    <dgm:pt modelId="{B18EAA9B-00A9-4533-916E-68D1C091EF45}">
      <dgm:prSet phldrT="[Tekst]" custT="1"/>
      <dgm:spPr/>
      <dgm:t>
        <a:bodyPr/>
        <a:lstStyle/>
        <a:p>
          <a:r>
            <a:rPr lang="en-US" sz="1400" noProof="0"/>
            <a:t>_Atomic</a:t>
          </a:r>
        </a:p>
      </dgm:t>
    </dgm:pt>
    <dgm:pt modelId="{2FDA6513-CF1B-48FF-AB2D-B40F2C73142D}" type="parTrans" cxnId="{5182FC09-89A5-4DC3-A1E1-B40AE91672B0}">
      <dgm:prSet/>
      <dgm:spPr/>
      <dgm:t>
        <a:bodyPr/>
        <a:lstStyle/>
        <a:p>
          <a:endParaRPr lang="en-US"/>
        </a:p>
      </dgm:t>
    </dgm:pt>
    <dgm:pt modelId="{844F90C4-B3E5-4743-83B3-4D826228875C}" type="sibTrans" cxnId="{5182FC09-89A5-4DC3-A1E1-B40AE91672B0}">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218919" custScaleY="174097">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18152">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53841"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EBF61DE1-0F6D-45CE-A263-6AB14AA4E1E8}" type="pres">
      <dgm:prSet presAssocID="{A4AA5E78-2E83-4F60-8055-685BC550D62A}" presName="hierChild5" presStyleCnt="0"/>
      <dgm:spPr/>
    </dgm:pt>
    <dgm:pt modelId="{5A5C9455-6B4F-40E8-8C5B-DA81668D3B3E}" type="pres">
      <dgm:prSet presAssocID="{9EF9E87C-0734-4015-9451-90679CD5152A}" presName="Name37" presStyleLbl="parChTrans1D2" presStyleIdx="2" presStyleCnt="4"/>
      <dgm:spPr/>
    </dgm:pt>
    <dgm:pt modelId="{934ED177-DF25-4C67-90D5-0F3669FCCE69}" type="pres">
      <dgm:prSet presAssocID="{621F8656-B09A-428A-B837-07FA69E2090A}" presName="hierRoot2" presStyleCnt="0">
        <dgm:presLayoutVars>
          <dgm:hierBranch val="init"/>
        </dgm:presLayoutVars>
      </dgm:prSet>
      <dgm:spPr/>
    </dgm:pt>
    <dgm:pt modelId="{D0F07B77-EF5B-4490-93CB-409DAB2D129C}" type="pres">
      <dgm:prSet presAssocID="{621F8656-B09A-428A-B837-07FA69E2090A}" presName="rootComposite" presStyleCnt="0"/>
      <dgm:spPr/>
    </dgm:pt>
    <dgm:pt modelId="{80B9E15C-974C-49A1-8BDC-2AB35E54050E}" type="pres">
      <dgm:prSet presAssocID="{621F8656-B09A-428A-B837-07FA69E2090A}" presName="rootText" presStyleLbl="node2" presStyleIdx="2" presStyleCnt="4" custScaleX="146705">
        <dgm:presLayoutVars>
          <dgm:chPref val="3"/>
        </dgm:presLayoutVars>
      </dgm:prSet>
      <dgm:spPr/>
    </dgm:pt>
    <dgm:pt modelId="{D295B2ED-1706-4F22-8222-DFB032EB7C7E}" type="pres">
      <dgm:prSet presAssocID="{621F8656-B09A-428A-B837-07FA69E2090A}" presName="rootConnector" presStyleLbl="node2" presStyleIdx="2" presStyleCnt="4"/>
      <dgm:spPr/>
    </dgm:pt>
    <dgm:pt modelId="{28963236-2024-4E8C-8C1D-99DED212E8B8}" type="pres">
      <dgm:prSet presAssocID="{621F8656-B09A-428A-B837-07FA69E2090A}" presName="hierChild4" presStyleCnt="0"/>
      <dgm:spPr/>
    </dgm:pt>
    <dgm:pt modelId="{5BEF57D6-74EA-4752-9729-771CC7448BB8}" type="pres">
      <dgm:prSet presAssocID="{621F8656-B09A-428A-B837-07FA69E2090A}" presName="hierChild5" presStyleCnt="0"/>
      <dgm:spPr/>
    </dgm:pt>
    <dgm:pt modelId="{E5BCC13C-7464-4362-A14D-879EA20A973A}" type="pres">
      <dgm:prSet presAssocID="{2FDA6513-CF1B-48FF-AB2D-B40F2C73142D}" presName="Name37" presStyleLbl="parChTrans1D2" presStyleIdx="3" presStyleCnt="4"/>
      <dgm:spPr/>
    </dgm:pt>
    <dgm:pt modelId="{C80DAB1C-F7EF-4CD5-8288-841817585496}" type="pres">
      <dgm:prSet presAssocID="{B18EAA9B-00A9-4533-916E-68D1C091EF45}" presName="hierRoot2" presStyleCnt="0">
        <dgm:presLayoutVars>
          <dgm:hierBranch val="init"/>
        </dgm:presLayoutVars>
      </dgm:prSet>
      <dgm:spPr/>
    </dgm:pt>
    <dgm:pt modelId="{F25687EE-AE0E-440F-B879-968C106905F2}" type="pres">
      <dgm:prSet presAssocID="{B18EAA9B-00A9-4533-916E-68D1C091EF45}" presName="rootComposite" presStyleCnt="0"/>
      <dgm:spPr/>
    </dgm:pt>
    <dgm:pt modelId="{CFBA2442-A017-423A-8EAE-26502929F01D}" type="pres">
      <dgm:prSet presAssocID="{B18EAA9B-00A9-4533-916E-68D1C091EF45}" presName="rootText" presStyleLbl="node2" presStyleIdx="3" presStyleCnt="4" custScaleX="159594">
        <dgm:presLayoutVars>
          <dgm:chPref val="3"/>
        </dgm:presLayoutVars>
      </dgm:prSet>
      <dgm:spPr/>
    </dgm:pt>
    <dgm:pt modelId="{53FD6EC3-E460-46BA-AC44-2E39E874EBD4}" type="pres">
      <dgm:prSet presAssocID="{B18EAA9B-00A9-4533-916E-68D1C091EF45}" presName="rootConnector" presStyleLbl="node2" presStyleIdx="3" presStyleCnt="4"/>
      <dgm:spPr/>
    </dgm:pt>
    <dgm:pt modelId="{130A7FE9-3D03-47D0-B67D-2911D5DEE927}" type="pres">
      <dgm:prSet presAssocID="{B18EAA9B-00A9-4533-916E-68D1C091EF45}" presName="hierChild4" presStyleCnt="0"/>
      <dgm:spPr/>
    </dgm:pt>
    <dgm:pt modelId="{EA246827-596E-4C47-9B1D-B2A6B4FFDBE4}" type="pres">
      <dgm:prSet presAssocID="{B18EAA9B-00A9-4533-916E-68D1C091EF45}" presName="hierChild5" presStyleCnt="0"/>
      <dgm:spPr/>
    </dgm:pt>
    <dgm:pt modelId="{B4C903CE-321E-4209-B68E-F21CA6A88E37}" type="pres">
      <dgm:prSet presAssocID="{4224F16D-E4C0-4250-9EFA-7C747A39F793}" presName="hierChild3" presStyleCnt="0"/>
      <dgm:spPr/>
    </dgm:pt>
  </dgm:ptLst>
  <dgm:cxnLst>
    <dgm:cxn modelId="{5182FC09-89A5-4DC3-A1E1-B40AE91672B0}" srcId="{4224F16D-E4C0-4250-9EFA-7C747A39F793}" destId="{B18EAA9B-00A9-4533-916E-68D1C091EF45}" srcOrd="3" destOrd="0" parTransId="{2FDA6513-CF1B-48FF-AB2D-B40F2C73142D}" sibTransId="{844F90C4-B3E5-4743-83B3-4D826228875C}"/>
    <dgm:cxn modelId="{8A946119-3312-4101-BB56-3CFA545996DF}" type="presOf" srcId="{4224F16D-E4C0-4250-9EFA-7C747A39F793}" destId="{241526F4-D093-4E9D-BAED-0695FD37EEE8}" srcOrd="0"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EFA34645-6699-4375-9040-4AA63EB4C217}" type="presOf" srcId="{B18EAA9B-00A9-4533-916E-68D1C091EF45}" destId="{53FD6EC3-E460-46BA-AC44-2E39E874EBD4}" srcOrd="1" destOrd="0" presId="urn:microsoft.com/office/officeart/2005/8/layout/orgChart1"/>
    <dgm:cxn modelId="{C7056B4F-7925-429C-A61D-8620F6A4A3C1}" type="presOf" srcId="{621F8656-B09A-428A-B837-07FA69E2090A}" destId="{D295B2ED-1706-4F22-8222-DFB032EB7C7E}"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AD817185-091F-4946-A6A9-D6E78AA61B88}" type="presOf" srcId="{2FDA6513-CF1B-48FF-AB2D-B40F2C73142D}" destId="{E5BCC13C-7464-4362-A14D-879EA20A973A}" srcOrd="0" destOrd="0" presId="urn:microsoft.com/office/officeart/2005/8/layout/orgChart1"/>
    <dgm:cxn modelId="{AE47D5AC-1915-4D66-BAD3-577E09C2F09C}" type="presOf" srcId="{9EF9E87C-0734-4015-9451-90679CD5152A}" destId="{5A5C9455-6B4F-40E8-8C5B-DA81668D3B3E}" srcOrd="0" destOrd="0" presId="urn:microsoft.com/office/officeart/2005/8/layout/orgChart1"/>
    <dgm:cxn modelId="{25B6C0AD-4CCC-48A7-AA06-C622BCA79E03}" type="presOf" srcId="{B18EAA9B-00A9-4533-916E-68D1C091EF45}" destId="{CFBA2442-A017-423A-8EAE-26502929F01D}" srcOrd="0"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62F3BDBF-F112-4523-8FF8-D9CAB2E4FEB1}" type="presOf" srcId="{621F8656-B09A-428A-B837-07FA69E2090A}" destId="{80B9E15C-974C-49A1-8BDC-2AB35E54050E}" srcOrd="0" destOrd="0" presId="urn:microsoft.com/office/officeart/2005/8/layout/orgChart1"/>
    <dgm:cxn modelId="{7E9A02C0-0A17-4DD1-B21E-21FA46ADD57B}" type="presOf" srcId="{633632CF-3971-4DAE-9D7B-30F94F90EF74}" destId="{316149DD-4A20-479B-BCF0-4A4887F9049D}" srcOrd="0" destOrd="0" presId="urn:microsoft.com/office/officeart/2005/8/layout/orgChart1"/>
    <dgm:cxn modelId="{DDA8E8C4-B16B-4711-8944-A3B36289F15E}" srcId="{4224F16D-E4C0-4250-9EFA-7C747A39F793}" destId="{621F8656-B09A-428A-B837-07FA69E2090A}" srcOrd="2" destOrd="0" parTransId="{9EF9E87C-0734-4015-9451-90679CD5152A}" sibTransId="{F07AAF63-0C9F-4870-AF06-7A29B8EBABA9}"/>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4FA95819-302E-457C-A35C-660DF3AAC592}" type="presParOf" srcId="{36F88AE2-1502-4FB0-8D52-E293D086CAD7}" destId="{5A5C9455-6B4F-40E8-8C5B-DA81668D3B3E}" srcOrd="4" destOrd="0" presId="urn:microsoft.com/office/officeart/2005/8/layout/orgChart1"/>
    <dgm:cxn modelId="{F21996FA-CE3A-446D-B39A-ADBFE65AFF59}" type="presParOf" srcId="{36F88AE2-1502-4FB0-8D52-E293D086CAD7}" destId="{934ED177-DF25-4C67-90D5-0F3669FCCE69}" srcOrd="5" destOrd="0" presId="urn:microsoft.com/office/officeart/2005/8/layout/orgChart1"/>
    <dgm:cxn modelId="{279294D6-0430-4CC8-956F-815FF9858476}" type="presParOf" srcId="{934ED177-DF25-4C67-90D5-0F3669FCCE69}" destId="{D0F07B77-EF5B-4490-93CB-409DAB2D129C}" srcOrd="0" destOrd="0" presId="urn:microsoft.com/office/officeart/2005/8/layout/orgChart1"/>
    <dgm:cxn modelId="{1D7E73F4-B90C-4521-8785-261BA0D9F2F6}" type="presParOf" srcId="{D0F07B77-EF5B-4490-93CB-409DAB2D129C}" destId="{80B9E15C-974C-49A1-8BDC-2AB35E54050E}" srcOrd="0" destOrd="0" presId="urn:microsoft.com/office/officeart/2005/8/layout/orgChart1"/>
    <dgm:cxn modelId="{07EFCE1A-80A0-4BCA-AEDC-36A435F84FB5}" type="presParOf" srcId="{D0F07B77-EF5B-4490-93CB-409DAB2D129C}" destId="{D295B2ED-1706-4F22-8222-DFB032EB7C7E}" srcOrd="1" destOrd="0" presId="urn:microsoft.com/office/officeart/2005/8/layout/orgChart1"/>
    <dgm:cxn modelId="{8AED8EA9-D51D-4685-B15E-E82F4D5C40D9}" type="presParOf" srcId="{934ED177-DF25-4C67-90D5-0F3669FCCE69}" destId="{28963236-2024-4E8C-8C1D-99DED212E8B8}" srcOrd="1" destOrd="0" presId="urn:microsoft.com/office/officeart/2005/8/layout/orgChart1"/>
    <dgm:cxn modelId="{79380FF8-C812-4C2C-A731-76C4A5333DBF}" type="presParOf" srcId="{934ED177-DF25-4C67-90D5-0F3669FCCE69}" destId="{5BEF57D6-74EA-4752-9729-771CC7448BB8}" srcOrd="2" destOrd="0" presId="urn:microsoft.com/office/officeart/2005/8/layout/orgChart1"/>
    <dgm:cxn modelId="{300B5D4A-2E82-4B8E-9C4B-876C10C07B57}" type="presParOf" srcId="{36F88AE2-1502-4FB0-8D52-E293D086CAD7}" destId="{E5BCC13C-7464-4362-A14D-879EA20A973A}" srcOrd="6" destOrd="0" presId="urn:microsoft.com/office/officeart/2005/8/layout/orgChart1"/>
    <dgm:cxn modelId="{769A6CE5-7926-4C56-BDA2-09CA0A537208}" type="presParOf" srcId="{36F88AE2-1502-4FB0-8D52-E293D086CAD7}" destId="{C80DAB1C-F7EF-4CD5-8288-841817585496}" srcOrd="7" destOrd="0" presId="urn:microsoft.com/office/officeart/2005/8/layout/orgChart1"/>
    <dgm:cxn modelId="{36D81E0D-393D-4992-B711-5C91C50E626D}" type="presParOf" srcId="{C80DAB1C-F7EF-4CD5-8288-841817585496}" destId="{F25687EE-AE0E-440F-B879-968C106905F2}" srcOrd="0" destOrd="0" presId="urn:microsoft.com/office/officeart/2005/8/layout/orgChart1"/>
    <dgm:cxn modelId="{1232DD27-09CB-4065-8EE7-8A91B7E15F87}" type="presParOf" srcId="{F25687EE-AE0E-440F-B879-968C106905F2}" destId="{CFBA2442-A017-423A-8EAE-26502929F01D}" srcOrd="0" destOrd="0" presId="urn:microsoft.com/office/officeart/2005/8/layout/orgChart1"/>
    <dgm:cxn modelId="{29B015C2-EBDC-4458-9EC8-0476449B5B8C}" type="presParOf" srcId="{F25687EE-AE0E-440F-B879-968C106905F2}" destId="{53FD6EC3-E460-46BA-AC44-2E39E874EBD4}" srcOrd="1" destOrd="0" presId="urn:microsoft.com/office/officeart/2005/8/layout/orgChart1"/>
    <dgm:cxn modelId="{EC0DE72B-7BAA-460F-A940-E15B270D3BF0}" type="presParOf" srcId="{C80DAB1C-F7EF-4CD5-8288-841817585496}" destId="{130A7FE9-3D03-47D0-B67D-2911D5DEE927}" srcOrd="1" destOrd="0" presId="urn:microsoft.com/office/officeart/2005/8/layout/orgChart1"/>
    <dgm:cxn modelId="{3F16C494-5C89-4A7C-B87A-A012E9922922}" type="presParOf" srcId="{C80DAB1C-F7EF-4CD5-8288-841817585496}" destId="{EA246827-596E-4C47-9B1D-B2A6B4FFDBE4}"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796C7-D7C4-4878-AB65-50CA96A8AD01}">
      <dsp:nvSpPr>
        <dsp:cNvPr id="0" name=""/>
        <dsp:cNvSpPr/>
      </dsp:nvSpPr>
      <dsp:spPr>
        <a:xfrm>
          <a:off x="3372146" y="1029586"/>
          <a:ext cx="2611950" cy="231238"/>
        </a:xfrm>
        <a:custGeom>
          <a:avLst/>
          <a:gdLst/>
          <a:ahLst/>
          <a:cxnLst/>
          <a:rect l="0" t="0" r="0" b="0"/>
          <a:pathLst>
            <a:path>
              <a:moveTo>
                <a:pt x="0" y="0"/>
              </a:moveTo>
              <a:lnTo>
                <a:pt x="0" y="115619"/>
              </a:lnTo>
              <a:lnTo>
                <a:pt x="2611950" y="115619"/>
              </a:lnTo>
              <a:lnTo>
                <a:pt x="261195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3372146" y="1029586"/>
          <a:ext cx="870650" cy="231238"/>
        </a:xfrm>
        <a:custGeom>
          <a:avLst/>
          <a:gdLst/>
          <a:ahLst/>
          <a:cxnLst/>
          <a:rect l="0" t="0" r="0" b="0"/>
          <a:pathLst>
            <a:path>
              <a:moveTo>
                <a:pt x="0" y="0"/>
              </a:moveTo>
              <a:lnTo>
                <a:pt x="0" y="115619"/>
              </a:lnTo>
              <a:lnTo>
                <a:pt x="870650" y="115619"/>
              </a:lnTo>
              <a:lnTo>
                <a:pt x="87065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33913" y="1029586"/>
          <a:ext cx="838232" cy="231238"/>
        </a:xfrm>
        <a:custGeom>
          <a:avLst/>
          <a:gdLst/>
          <a:ahLst/>
          <a:cxnLst/>
          <a:rect l="0" t="0" r="0" b="0"/>
          <a:pathLst>
            <a:path>
              <a:moveTo>
                <a:pt x="838232" y="0"/>
              </a:moveTo>
              <a:lnTo>
                <a:pt x="838232" y="115619"/>
              </a:lnTo>
              <a:lnTo>
                <a:pt x="0" y="115619"/>
              </a:lnTo>
              <a:lnTo>
                <a:pt x="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760195" y="1029586"/>
          <a:ext cx="2611950" cy="231238"/>
        </a:xfrm>
        <a:custGeom>
          <a:avLst/>
          <a:gdLst/>
          <a:ahLst/>
          <a:cxnLst/>
          <a:rect l="0" t="0" r="0" b="0"/>
          <a:pathLst>
            <a:path>
              <a:moveTo>
                <a:pt x="2611950" y="0"/>
              </a:moveTo>
              <a:lnTo>
                <a:pt x="2611950" y="115619"/>
              </a:lnTo>
              <a:lnTo>
                <a:pt x="0" y="115619"/>
              </a:lnTo>
              <a:lnTo>
                <a:pt x="0" y="231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585231" y="479019"/>
          <a:ext cx="1573828"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C Data types</a:t>
          </a:r>
        </a:p>
      </dsp:txBody>
      <dsp:txXfrm>
        <a:off x="2585231" y="479019"/>
        <a:ext cx="1573828" cy="550567"/>
      </dsp:txXfrm>
    </dsp:sp>
    <dsp:sp modelId="{316149DD-4A20-479B-BCF0-4A4887F9049D}">
      <dsp:nvSpPr>
        <dsp:cNvPr id="0" name=""/>
        <dsp:cNvSpPr/>
      </dsp:nvSpPr>
      <dsp:spPr>
        <a:xfrm>
          <a:off x="5164"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 </a:t>
          </a:r>
          <a:br>
            <a:rPr lang="en-US" sz="1400" kern="1200" noProof="0"/>
          </a:br>
          <a:r>
            <a:rPr lang="en-US" sz="1400" kern="1200" noProof="0"/>
            <a:t>data type</a:t>
          </a:r>
        </a:p>
      </dsp:txBody>
      <dsp:txXfrm>
        <a:off x="5164" y="1260825"/>
        <a:ext cx="1510062" cy="550567"/>
      </dsp:txXfrm>
    </dsp:sp>
    <dsp:sp modelId="{AD6FCBA5-107F-4E39-9D14-0F9C209CE42B}">
      <dsp:nvSpPr>
        <dsp:cNvPr id="0" name=""/>
        <dsp:cNvSpPr/>
      </dsp:nvSpPr>
      <dsp:spPr>
        <a:xfrm>
          <a:off x="1778882"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Fundamental </a:t>
          </a:r>
          <a:br>
            <a:rPr lang="en-US" sz="1400" kern="1200" noProof="0"/>
          </a:br>
          <a:r>
            <a:rPr lang="en-US" sz="1400" kern="1200" noProof="0"/>
            <a:t>data type</a:t>
          </a:r>
        </a:p>
      </dsp:txBody>
      <dsp:txXfrm>
        <a:off x="1778882" y="1260825"/>
        <a:ext cx="1510062" cy="550567"/>
      </dsp:txXfrm>
    </dsp:sp>
    <dsp:sp modelId="{ECF10C6A-7C39-40A8-BEE0-63935E4B7D7A}">
      <dsp:nvSpPr>
        <dsp:cNvPr id="0" name=""/>
        <dsp:cNvSpPr/>
      </dsp:nvSpPr>
      <dsp:spPr>
        <a:xfrm>
          <a:off x="3487765"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Derived </a:t>
          </a:r>
          <a:br>
            <a:rPr lang="en-US" sz="1400" kern="1200" noProof="0"/>
          </a:br>
          <a:r>
            <a:rPr lang="en-US" sz="1400" kern="1200" noProof="0"/>
            <a:t>data type</a:t>
          </a:r>
        </a:p>
      </dsp:txBody>
      <dsp:txXfrm>
        <a:off x="3487765" y="1260825"/>
        <a:ext cx="1510062" cy="550567"/>
      </dsp:txXfrm>
    </dsp:sp>
    <dsp:sp modelId="{4EA816CB-6AB7-4D30-91D2-E19223664521}">
      <dsp:nvSpPr>
        <dsp:cNvPr id="0" name=""/>
        <dsp:cNvSpPr/>
      </dsp:nvSpPr>
      <dsp:spPr>
        <a:xfrm>
          <a:off x="5229065" y="1260825"/>
          <a:ext cx="1510062" cy="550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User-defined </a:t>
          </a:r>
          <a:br>
            <a:rPr lang="en-US" sz="1400" kern="1200" noProof="0"/>
          </a:br>
          <a:r>
            <a:rPr lang="en-US" sz="1400" kern="1200" noProof="0"/>
            <a:t>data type</a:t>
          </a:r>
        </a:p>
      </dsp:txBody>
      <dsp:txXfrm>
        <a:off x="5229065" y="1260825"/>
        <a:ext cx="1510062" cy="550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A68B2-BD1F-469F-95C3-E963CE3879AA}">
      <dsp:nvSpPr>
        <dsp:cNvPr id="0" name=""/>
        <dsp:cNvSpPr/>
      </dsp:nvSpPr>
      <dsp:spPr>
        <a:xfrm>
          <a:off x="5770698"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5770698"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5770698"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3619008" y="594006"/>
          <a:ext cx="2798962" cy="247794"/>
        </a:xfrm>
        <a:custGeom>
          <a:avLst/>
          <a:gdLst/>
          <a:ahLst/>
          <a:cxnLst/>
          <a:rect l="0" t="0" r="0" b="0"/>
          <a:pathLst>
            <a:path>
              <a:moveTo>
                <a:pt x="0" y="0"/>
              </a:moveTo>
              <a:lnTo>
                <a:pt x="0" y="123897"/>
              </a:lnTo>
              <a:lnTo>
                <a:pt x="2798962" y="123897"/>
              </a:lnTo>
              <a:lnTo>
                <a:pt x="2798962"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9743B-C45C-435F-BFF7-B1E052719FB2}">
      <dsp:nvSpPr>
        <dsp:cNvPr id="0" name=""/>
        <dsp:cNvSpPr/>
      </dsp:nvSpPr>
      <dsp:spPr>
        <a:xfrm>
          <a:off x="3904723"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A9E88-10C9-4A99-A4D8-AA60A0B3747B}">
      <dsp:nvSpPr>
        <dsp:cNvPr id="0" name=""/>
        <dsp:cNvSpPr/>
      </dsp:nvSpPr>
      <dsp:spPr>
        <a:xfrm>
          <a:off x="3904723"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390472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3619008" y="594006"/>
          <a:ext cx="932987" cy="247794"/>
        </a:xfrm>
        <a:custGeom>
          <a:avLst/>
          <a:gdLst/>
          <a:ahLst/>
          <a:cxnLst/>
          <a:rect l="0" t="0" r="0" b="0"/>
          <a:pathLst>
            <a:path>
              <a:moveTo>
                <a:pt x="0" y="0"/>
              </a:moveTo>
              <a:lnTo>
                <a:pt x="0" y="123897"/>
              </a:lnTo>
              <a:lnTo>
                <a:pt x="932987" y="123897"/>
              </a:lnTo>
              <a:lnTo>
                <a:pt x="932987"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073486" y="1431787"/>
          <a:ext cx="207988" cy="2370711"/>
        </a:xfrm>
        <a:custGeom>
          <a:avLst/>
          <a:gdLst/>
          <a:ahLst/>
          <a:cxnLst/>
          <a:rect l="0" t="0" r="0" b="0"/>
          <a:pathLst>
            <a:path>
              <a:moveTo>
                <a:pt x="0" y="0"/>
              </a:moveTo>
              <a:lnTo>
                <a:pt x="0" y="2370711"/>
              </a:lnTo>
              <a:lnTo>
                <a:pt x="207988" y="2370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073486" y="1431787"/>
          <a:ext cx="207988" cy="1380569"/>
        </a:xfrm>
        <a:custGeom>
          <a:avLst/>
          <a:gdLst/>
          <a:ahLst/>
          <a:cxnLst/>
          <a:rect l="0" t="0" r="0" b="0"/>
          <a:pathLst>
            <a:path>
              <a:moveTo>
                <a:pt x="0" y="0"/>
              </a:moveTo>
              <a:lnTo>
                <a:pt x="0" y="1380569"/>
              </a:lnTo>
              <a:lnTo>
                <a:pt x="207988"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073486" y="1431787"/>
          <a:ext cx="207988" cy="542787"/>
        </a:xfrm>
        <a:custGeom>
          <a:avLst/>
          <a:gdLst/>
          <a:ahLst/>
          <a:cxnLst/>
          <a:rect l="0" t="0" r="0" b="0"/>
          <a:pathLst>
            <a:path>
              <a:moveTo>
                <a:pt x="0" y="0"/>
              </a:moveTo>
              <a:lnTo>
                <a:pt x="0" y="542787"/>
              </a:lnTo>
              <a:lnTo>
                <a:pt x="207988"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720758" y="594006"/>
          <a:ext cx="898249" cy="247794"/>
        </a:xfrm>
        <a:custGeom>
          <a:avLst/>
          <a:gdLst/>
          <a:ahLst/>
          <a:cxnLst/>
          <a:rect l="0" t="0" r="0" b="0"/>
          <a:pathLst>
            <a:path>
              <a:moveTo>
                <a:pt x="898249" y="0"/>
              </a:moveTo>
              <a:lnTo>
                <a:pt x="898249"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17277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820045" y="594006"/>
          <a:ext cx="2798962" cy="247794"/>
        </a:xfrm>
        <a:custGeom>
          <a:avLst/>
          <a:gdLst/>
          <a:ahLst/>
          <a:cxnLst/>
          <a:rect l="0" t="0" r="0" b="0"/>
          <a:pathLst>
            <a:path>
              <a:moveTo>
                <a:pt x="2798962" y="0"/>
              </a:moveTo>
              <a:lnTo>
                <a:pt x="2798962"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775751" y="4019"/>
          <a:ext cx="1686512"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C Data types</a:t>
          </a:r>
        </a:p>
      </dsp:txBody>
      <dsp:txXfrm>
        <a:off x="2775751" y="4019"/>
        <a:ext cx="1686512" cy="589986"/>
      </dsp:txXfrm>
    </dsp:sp>
    <dsp:sp modelId="{316149DD-4A20-479B-BCF0-4A4887F9049D}">
      <dsp:nvSpPr>
        <dsp:cNvPr id="0" name=""/>
        <dsp:cNvSpPr/>
      </dsp:nvSpPr>
      <dsp:spPr>
        <a:xfrm>
          <a:off x="10954"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 </a:t>
          </a:r>
          <a:br>
            <a:rPr lang="en-US" sz="1400" kern="1200" noProof="0"/>
          </a:br>
          <a:r>
            <a:rPr lang="en-US" sz="1400" kern="1200" noProof="0"/>
            <a:t>data type</a:t>
          </a:r>
        </a:p>
      </dsp:txBody>
      <dsp:txXfrm>
        <a:off x="10954" y="841800"/>
        <a:ext cx="1618180" cy="589986"/>
      </dsp:txXfrm>
    </dsp:sp>
    <dsp:sp modelId="{B7050186-4FB5-4A46-BFA1-81A4CAF3AC74}">
      <dsp:nvSpPr>
        <dsp:cNvPr id="0" name=""/>
        <dsp:cNvSpPr/>
      </dsp:nvSpPr>
      <dsp:spPr>
        <a:xfrm>
          <a:off x="41550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void</a:t>
          </a:r>
        </a:p>
      </dsp:txBody>
      <dsp:txXfrm>
        <a:off x="415500" y="1679582"/>
        <a:ext cx="1217449" cy="589986"/>
      </dsp:txXfrm>
    </dsp:sp>
    <dsp:sp modelId="{AD6FCBA5-107F-4E39-9D14-0F9C209CE42B}">
      <dsp:nvSpPr>
        <dsp:cNvPr id="0" name=""/>
        <dsp:cNvSpPr/>
      </dsp:nvSpPr>
      <dsp:spPr>
        <a:xfrm>
          <a:off x="1911668"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Fundamental </a:t>
          </a:r>
          <a:br>
            <a:rPr lang="en-US" sz="1400" kern="1200" noProof="0"/>
          </a:br>
          <a:r>
            <a:rPr lang="en-US" sz="1400" kern="1200" noProof="0"/>
            <a:t>data type</a:t>
          </a:r>
        </a:p>
      </dsp:txBody>
      <dsp:txXfrm>
        <a:off x="1911668" y="841800"/>
        <a:ext cx="1618180" cy="589986"/>
      </dsp:txXfrm>
    </dsp:sp>
    <dsp:sp modelId="{F0CECF85-B5C3-4F33-9B57-BF760E7F8936}">
      <dsp:nvSpPr>
        <dsp:cNvPr id="0" name=""/>
        <dsp:cNvSpPr/>
      </dsp:nvSpPr>
      <dsp:spPr>
        <a:xfrm>
          <a:off x="2281475"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solidFill>
                <a:srgbClr val="FFC000"/>
              </a:solidFill>
            </a:rPr>
            <a:t>char</a:t>
          </a:r>
        </a:p>
      </dsp:txBody>
      <dsp:txXfrm>
        <a:off x="2281475" y="1679582"/>
        <a:ext cx="1217449" cy="589986"/>
      </dsp:txXfrm>
    </dsp:sp>
    <dsp:sp modelId="{AFDD2A41-0AC4-4DD3-BF5A-FAA889D200B5}">
      <dsp:nvSpPr>
        <dsp:cNvPr id="0" name=""/>
        <dsp:cNvSpPr/>
      </dsp:nvSpPr>
      <dsp:spPr>
        <a:xfrm>
          <a:off x="2281475" y="2517363"/>
          <a:ext cx="1217449" cy="589986"/>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solidFill>
                <a:srgbClr val="FFFF00"/>
              </a:solidFill>
            </a:rPr>
            <a:t>int</a:t>
          </a:r>
        </a:p>
      </dsp:txBody>
      <dsp:txXfrm>
        <a:off x="2281475" y="2517363"/>
        <a:ext cx="1217449" cy="589986"/>
      </dsp:txXfrm>
    </dsp:sp>
    <dsp:sp modelId="{C588F604-4C71-459E-9996-F4A026851A65}">
      <dsp:nvSpPr>
        <dsp:cNvPr id="0" name=""/>
        <dsp:cNvSpPr/>
      </dsp:nvSpPr>
      <dsp:spPr>
        <a:xfrm>
          <a:off x="2281475" y="3355145"/>
          <a:ext cx="1217449" cy="894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float</a:t>
          </a:r>
          <a:br>
            <a:rPr lang="en-US" sz="1400" kern="1200" noProof="0"/>
          </a:br>
          <a:r>
            <a:rPr lang="en-US" sz="1400" kern="1200" noProof="0"/>
            <a:t>double</a:t>
          </a:r>
          <a:br>
            <a:rPr lang="en-US" sz="1400" kern="1200" noProof="0"/>
          </a:br>
          <a:r>
            <a:rPr lang="en-US" sz="1400" kern="1200" noProof="0"/>
            <a:t>long double</a:t>
          </a:r>
        </a:p>
      </dsp:txBody>
      <dsp:txXfrm>
        <a:off x="2281475" y="3355145"/>
        <a:ext cx="1217449" cy="894709"/>
      </dsp:txXfrm>
    </dsp:sp>
    <dsp:sp modelId="{ECF10C6A-7C39-40A8-BEE0-63935E4B7D7A}">
      <dsp:nvSpPr>
        <dsp:cNvPr id="0" name=""/>
        <dsp:cNvSpPr/>
      </dsp:nvSpPr>
      <dsp:spPr>
        <a:xfrm>
          <a:off x="3742905"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Derived </a:t>
          </a:r>
          <a:br>
            <a:rPr lang="en-US" sz="1400" kern="1200" noProof="0"/>
          </a:br>
          <a:r>
            <a:rPr lang="en-US" sz="1400" kern="1200" noProof="0"/>
            <a:t>data type</a:t>
          </a:r>
        </a:p>
      </dsp:txBody>
      <dsp:txXfrm>
        <a:off x="3742905" y="841800"/>
        <a:ext cx="1618180" cy="589986"/>
      </dsp:txXfrm>
    </dsp:sp>
    <dsp:sp modelId="{0B44B6FA-92BD-4B30-B532-624F03EFA2BF}">
      <dsp:nvSpPr>
        <dsp:cNvPr id="0" name=""/>
        <dsp:cNvSpPr/>
      </dsp:nvSpPr>
      <dsp:spPr>
        <a:xfrm>
          <a:off x="414745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array</a:t>
          </a:r>
        </a:p>
      </dsp:txBody>
      <dsp:txXfrm>
        <a:off x="4147450" y="1679582"/>
        <a:ext cx="1217449" cy="589986"/>
      </dsp:txXfrm>
    </dsp:sp>
    <dsp:sp modelId="{3160FD91-54F0-4EC4-82E6-248CB7045AED}">
      <dsp:nvSpPr>
        <dsp:cNvPr id="0" name=""/>
        <dsp:cNvSpPr/>
      </dsp:nvSpPr>
      <dsp:spPr>
        <a:xfrm>
          <a:off x="4147450" y="2517363"/>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function</a:t>
          </a:r>
        </a:p>
      </dsp:txBody>
      <dsp:txXfrm>
        <a:off x="4147450" y="2517363"/>
        <a:ext cx="1217449" cy="589986"/>
      </dsp:txXfrm>
    </dsp:sp>
    <dsp:sp modelId="{828B2909-84FE-4CEF-9A57-4BE5D79BE499}">
      <dsp:nvSpPr>
        <dsp:cNvPr id="0" name=""/>
        <dsp:cNvSpPr/>
      </dsp:nvSpPr>
      <dsp:spPr>
        <a:xfrm>
          <a:off x="4147450" y="3355145"/>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pointer</a:t>
          </a:r>
        </a:p>
      </dsp:txBody>
      <dsp:txXfrm>
        <a:off x="4147450" y="3355145"/>
        <a:ext cx="1217449" cy="589986"/>
      </dsp:txXfrm>
    </dsp:sp>
    <dsp:sp modelId="{4EA816CB-6AB7-4D30-91D2-E19223664521}">
      <dsp:nvSpPr>
        <dsp:cNvPr id="0" name=""/>
        <dsp:cNvSpPr/>
      </dsp:nvSpPr>
      <dsp:spPr>
        <a:xfrm>
          <a:off x="5608880"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User-defined </a:t>
          </a:r>
          <a:br>
            <a:rPr lang="en-US" sz="1400" kern="1200" noProof="0"/>
          </a:br>
          <a:r>
            <a:rPr lang="en-US" sz="1400" kern="1200" noProof="0"/>
            <a:t>data type</a:t>
          </a:r>
        </a:p>
      </dsp:txBody>
      <dsp:txXfrm>
        <a:off x="5608880" y="841800"/>
        <a:ext cx="1618180" cy="589986"/>
      </dsp:txXfrm>
    </dsp:sp>
    <dsp:sp modelId="{70190753-20EF-468A-AF58-9CECB07CAC07}">
      <dsp:nvSpPr>
        <dsp:cNvPr id="0" name=""/>
        <dsp:cNvSpPr/>
      </dsp:nvSpPr>
      <dsp:spPr>
        <a:xfrm>
          <a:off x="6013425" y="1679582"/>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structure</a:t>
          </a:r>
        </a:p>
      </dsp:txBody>
      <dsp:txXfrm>
        <a:off x="6013425" y="1679582"/>
        <a:ext cx="1298608" cy="589986"/>
      </dsp:txXfrm>
    </dsp:sp>
    <dsp:sp modelId="{66591EBC-DAA4-4B50-99CE-1E8801ECC50E}">
      <dsp:nvSpPr>
        <dsp:cNvPr id="0" name=""/>
        <dsp:cNvSpPr/>
      </dsp:nvSpPr>
      <dsp:spPr>
        <a:xfrm>
          <a:off x="6013425" y="2517363"/>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union</a:t>
          </a:r>
        </a:p>
      </dsp:txBody>
      <dsp:txXfrm>
        <a:off x="6013425" y="2517363"/>
        <a:ext cx="1298608" cy="589986"/>
      </dsp:txXfrm>
    </dsp:sp>
    <dsp:sp modelId="{2560D3C0-49B9-4733-B1A3-1F04E90C7D41}">
      <dsp:nvSpPr>
        <dsp:cNvPr id="0" name=""/>
        <dsp:cNvSpPr/>
      </dsp:nvSpPr>
      <dsp:spPr>
        <a:xfrm>
          <a:off x="6013425" y="3355145"/>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enumeration</a:t>
          </a:r>
        </a:p>
      </dsp:txBody>
      <dsp:txXfrm>
        <a:off x="6013425" y="3355145"/>
        <a:ext cx="1298608" cy="589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2607-D972-4201-B4C5-871EA1651ECF}">
      <dsp:nvSpPr>
        <dsp:cNvPr id="0" name=""/>
        <dsp:cNvSpPr/>
      </dsp:nvSpPr>
      <dsp:spPr>
        <a:xfrm>
          <a:off x="1928709" y="944795"/>
          <a:ext cx="193904" cy="912580"/>
        </a:xfrm>
        <a:custGeom>
          <a:avLst/>
          <a:gdLst/>
          <a:ahLst/>
          <a:cxnLst/>
          <a:rect l="0" t="0" r="0" b="0"/>
          <a:pathLst>
            <a:path>
              <a:moveTo>
                <a:pt x="0" y="0"/>
              </a:moveTo>
              <a:lnTo>
                <a:pt x="0" y="912580"/>
              </a:lnTo>
              <a:lnTo>
                <a:pt x="193904" y="9125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1928709" y="944795"/>
          <a:ext cx="193904" cy="358792"/>
        </a:xfrm>
        <a:custGeom>
          <a:avLst/>
          <a:gdLst/>
          <a:ahLst/>
          <a:cxnLst/>
          <a:rect l="0" t="0" r="0" b="0"/>
          <a:pathLst>
            <a:path>
              <a:moveTo>
                <a:pt x="0" y="0"/>
              </a:moveTo>
              <a:lnTo>
                <a:pt x="0" y="358792"/>
              </a:lnTo>
              <a:lnTo>
                <a:pt x="193904" y="358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1679270" y="391007"/>
          <a:ext cx="827753" cy="163796"/>
        </a:xfrm>
        <a:custGeom>
          <a:avLst/>
          <a:gdLst/>
          <a:ahLst/>
          <a:cxnLst/>
          <a:rect l="0" t="0" r="0" b="0"/>
          <a:pathLst>
            <a:path>
              <a:moveTo>
                <a:pt x="0" y="0"/>
              </a:moveTo>
              <a:lnTo>
                <a:pt x="0" y="81898"/>
              </a:lnTo>
              <a:lnTo>
                <a:pt x="827753" y="81898"/>
              </a:lnTo>
              <a:lnTo>
                <a:pt x="827753" y="1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34634-1FA8-4F62-AD81-3E2E782E429D}">
      <dsp:nvSpPr>
        <dsp:cNvPr id="0" name=""/>
        <dsp:cNvSpPr/>
      </dsp:nvSpPr>
      <dsp:spPr>
        <a:xfrm>
          <a:off x="296165" y="944795"/>
          <a:ext cx="216867" cy="912580"/>
        </a:xfrm>
        <a:custGeom>
          <a:avLst/>
          <a:gdLst/>
          <a:ahLst/>
          <a:cxnLst/>
          <a:rect l="0" t="0" r="0" b="0"/>
          <a:pathLst>
            <a:path>
              <a:moveTo>
                <a:pt x="0" y="0"/>
              </a:moveTo>
              <a:lnTo>
                <a:pt x="0" y="912580"/>
              </a:lnTo>
              <a:lnTo>
                <a:pt x="216867" y="9125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6165" y="944795"/>
          <a:ext cx="216867" cy="358792"/>
        </a:xfrm>
        <a:custGeom>
          <a:avLst/>
          <a:gdLst/>
          <a:ahLst/>
          <a:cxnLst/>
          <a:rect l="0" t="0" r="0" b="0"/>
          <a:pathLst>
            <a:path>
              <a:moveTo>
                <a:pt x="0" y="0"/>
              </a:moveTo>
              <a:lnTo>
                <a:pt x="0" y="358792"/>
              </a:lnTo>
              <a:lnTo>
                <a:pt x="216867" y="358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874479" y="391007"/>
          <a:ext cx="804790" cy="163796"/>
        </a:xfrm>
        <a:custGeom>
          <a:avLst/>
          <a:gdLst/>
          <a:ahLst/>
          <a:cxnLst/>
          <a:rect l="0" t="0" r="0" b="0"/>
          <a:pathLst>
            <a:path>
              <a:moveTo>
                <a:pt x="804790" y="0"/>
              </a:moveTo>
              <a:lnTo>
                <a:pt x="804790" y="81898"/>
              </a:lnTo>
              <a:lnTo>
                <a:pt x="0" y="81898"/>
              </a:lnTo>
              <a:lnTo>
                <a:pt x="0" y="1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973147" y="1015"/>
          <a:ext cx="1412245"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Type modifiers</a:t>
          </a:r>
        </a:p>
      </dsp:txBody>
      <dsp:txXfrm>
        <a:off x="973147" y="1015"/>
        <a:ext cx="1412245" cy="389991"/>
      </dsp:txXfrm>
    </dsp:sp>
    <dsp:sp modelId="{316149DD-4A20-479B-BCF0-4A4887F9049D}">
      <dsp:nvSpPr>
        <dsp:cNvPr id="0" name=""/>
        <dsp:cNvSpPr/>
      </dsp:nvSpPr>
      <dsp:spPr>
        <a:xfrm>
          <a:off x="151587" y="554803"/>
          <a:ext cx="1445784"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Size modifier</a:t>
          </a:r>
          <a:r>
            <a:rPr lang="en-US" sz="1400" b="0" i="0" kern="1200"/>
            <a:t> </a:t>
          </a:r>
          <a:endParaRPr lang="en-US" sz="1400" kern="1200" noProof="0"/>
        </a:p>
      </dsp:txBody>
      <dsp:txXfrm>
        <a:off x="151587" y="554803"/>
        <a:ext cx="1445784" cy="389991"/>
      </dsp:txXfrm>
    </dsp:sp>
    <dsp:sp modelId="{B7050186-4FB5-4A46-BFA1-81A4CAF3AC74}">
      <dsp:nvSpPr>
        <dsp:cNvPr id="0" name=""/>
        <dsp:cNvSpPr/>
      </dsp:nvSpPr>
      <dsp:spPr>
        <a:xfrm>
          <a:off x="513033" y="1108591"/>
          <a:ext cx="804755" cy="38999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short</a:t>
          </a:r>
        </a:p>
      </dsp:txBody>
      <dsp:txXfrm>
        <a:off x="513033" y="1108591"/>
        <a:ext cx="804755" cy="389991"/>
      </dsp:txXfrm>
    </dsp:sp>
    <dsp:sp modelId="{D5409BA0-1BD8-46DD-A760-D89399A8F578}">
      <dsp:nvSpPr>
        <dsp:cNvPr id="0" name=""/>
        <dsp:cNvSpPr/>
      </dsp:nvSpPr>
      <dsp:spPr>
        <a:xfrm>
          <a:off x="513033" y="1662379"/>
          <a:ext cx="779983" cy="38999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a:t>long</a:t>
          </a:r>
          <a:endParaRPr lang="en-US" sz="1400" kern="1200" noProof="0"/>
        </a:p>
      </dsp:txBody>
      <dsp:txXfrm>
        <a:off x="513033" y="1662379"/>
        <a:ext cx="779983" cy="389991"/>
      </dsp:txXfrm>
    </dsp:sp>
    <dsp:sp modelId="{AD6FCBA5-107F-4E39-9D14-0F9C209CE42B}">
      <dsp:nvSpPr>
        <dsp:cNvPr id="0" name=""/>
        <dsp:cNvSpPr/>
      </dsp:nvSpPr>
      <dsp:spPr>
        <a:xfrm>
          <a:off x="1784130" y="554803"/>
          <a:ext cx="1445784"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Sign modifier</a:t>
          </a:r>
          <a:endParaRPr lang="en-US" sz="1400" kern="1200" noProof="0"/>
        </a:p>
      </dsp:txBody>
      <dsp:txXfrm>
        <a:off x="1784130" y="554803"/>
        <a:ext cx="1445784" cy="389991"/>
      </dsp:txXfrm>
    </dsp:sp>
    <dsp:sp modelId="{F0CECF85-B5C3-4F33-9B57-BF760E7F8936}">
      <dsp:nvSpPr>
        <dsp:cNvPr id="0" name=""/>
        <dsp:cNvSpPr/>
      </dsp:nvSpPr>
      <dsp:spPr>
        <a:xfrm>
          <a:off x="2122614" y="1108591"/>
          <a:ext cx="1048523"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err="1">
              <a:solidFill>
                <a:srgbClr val="FFFF00"/>
              </a:solidFill>
            </a:rPr>
            <a:t>signed</a:t>
          </a:r>
          <a:endParaRPr lang="en-US" sz="1400" kern="1200" noProof="0">
            <a:solidFill>
              <a:srgbClr val="FFFF00"/>
            </a:solidFill>
          </a:endParaRPr>
        </a:p>
      </dsp:txBody>
      <dsp:txXfrm>
        <a:off x="2122614" y="1108591"/>
        <a:ext cx="1048523" cy="389991"/>
      </dsp:txXfrm>
    </dsp:sp>
    <dsp:sp modelId="{6395B69B-20D3-4AA9-92CF-922F4C27B853}">
      <dsp:nvSpPr>
        <dsp:cNvPr id="0" name=""/>
        <dsp:cNvSpPr/>
      </dsp:nvSpPr>
      <dsp:spPr>
        <a:xfrm>
          <a:off x="2122614" y="1662379"/>
          <a:ext cx="1016247" cy="3899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err="1">
              <a:solidFill>
                <a:srgbClr val="FFFF00"/>
              </a:solidFill>
            </a:rPr>
            <a:t>unsigned</a:t>
          </a:r>
          <a:endParaRPr lang="en-US" sz="1400" kern="1200" noProof="0">
            <a:solidFill>
              <a:srgbClr val="FFFF00"/>
            </a:solidFill>
          </a:endParaRPr>
        </a:p>
      </dsp:txBody>
      <dsp:txXfrm>
        <a:off x="2122614" y="1662379"/>
        <a:ext cx="1016247" cy="389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CC13C-7464-4362-A14D-879EA20A973A}">
      <dsp:nvSpPr>
        <dsp:cNvPr id="0" name=""/>
        <dsp:cNvSpPr/>
      </dsp:nvSpPr>
      <dsp:spPr>
        <a:xfrm>
          <a:off x="2102768" y="1079267"/>
          <a:ext cx="1578018" cy="137589"/>
        </a:xfrm>
        <a:custGeom>
          <a:avLst/>
          <a:gdLst/>
          <a:ahLst/>
          <a:cxnLst/>
          <a:rect l="0" t="0" r="0" b="0"/>
          <a:pathLst>
            <a:path>
              <a:moveTo>
                <a:pt x="0" y="0"/>
              </a:moveTo>
              <a:lnTo>
                <a:pt x="0" y="68794"/>
              </a:lnTo>
              <a:lnTo>
                <a:pt x="1578018" y="68794"/>
              </a:lnTo>
              <a:lnTo>
                <a:pt x="1578018"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C9455-6B4F-40E8-8C5B-DA81668D3B3E}">
      <dsp:nvSpPr>
        <dsp:cNvPr id="0" name=""/>
        <dsp:cNvSpPr/>
      </dsp:nvSpPr>
      <dsp:spPr>
        <a:xfrm>
          <a:off x="2102768" y="1079267"/>
          <a:ext cx="437008" cy="137589"/>
        </a:xfrm>
        <a:custGeom>
          <a:avLst/>
          <a:gdLst/>
          <a:ahLst/>
          <a:cxnLst/>
          <a:rect l="0" t="0" r="0" b="0"/>
          <a:pathLst>
            <a:path>
              <a:moveTo>
                <a:pt x="0" y="0"/>
              </a:moveTo>
              <a:lnTo>
                <a:pt x="0" y="68794"/>
              </a:lnTo>
              <a:lnTo>
                <a:pt x="437008" y="68794"/>
              </a:lnTo>
              <a:lnTo>
                <a:pt x="437008"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1436902" y="1079267"/>
          <a:ext cx="665866" cy="137589"/>
        </a:xfrm>
        <a:custGeom>
          <a:avLst/>
          <a:gdLst/>
          <a:ahLst/>
          <a:cxnLst/>
          <a:rect l="0" t="0" r="0" b="0"/>
          <a:pathLst>
            <a:path>
              <a:moveTo>
                <a:pt x="665866" y="0"/>
              </a:moveTo>
              <a:lnTo>
                <a:pt x="665866" y="68794"/>
              </a:lnTo>
              <a:lnTo>
                <a:pt x="0" y="68794"/>
              </a:lnTo>
              <a:lnTo>
                <a:pt x="0"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388987" y="1079267"/>
          <a:ext cx="1713780" cy="137589"/>
        </a:xfrm>
        <a:custGeom>
          <a:avLst/>
          <a:gdLst/>
          <a:ahLst/>
          <a:cxnLst/>
          <a:rect l="0" t="0" r="0" b="0"/>
          <a:pathLst>
            <a:path>
              <a:moveTo>
                <a:pt x="1713780" y="0"/>
              </a:moveTo>
              <a:lnTo>
                <a:pt x="1713780" y="68794"/>
              </a:lnTo>
              <a:lnTo>
                <a:pt x="0" y="68794"/>
              </a:lnTo>
              <a:lnTo>
                <a:pt x="0" y="1375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1385600" y="508934"/>
          <a:ext cx="1434335" cy="570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Type </a:t>
          </a:r>
          <a:r>
            <a:rPr lang="en-US" sz="1400" b="0" i="0" kern="1200"/>
            <a:t>qualifier</a:t>
          </a:r>
          <a:endParaRPr lang="en-US" sz="1400" kern="1200" noProof="0"/>
        </a:p>
      </dsp:txBody>
      <dsp:txXfrm>
        <a:off x="1385600" y="508934"/>
        <a:ext cx="1434335" cy="570333"/>
      </dsp:txXfrm>
    </dsp:sp>
    <dsp:sp modelId="{316149DD-4A20-479B-BCF0-4A4887F9049D}">
      <dsp:nvSpPr>
        <dsp:cNvPr id="0" name=""/>
        <dsp:cNvSpPr/>
      </dsp:nvSpPr>
      <dsp:spPr>
        <a:xfrm>
          <a:off x="1927" y="1216857"/>
          <a:ext cx="774120"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const</a:t>
          </a:r>
          <a:endParaRPr lang="en-US" sz="1400" kern="1200" noProof="0"/>
        </a:p>
      </dsp:txBody>
      <dsp:txXfrm>
        <a:off x="1927" y="1216857"/>
        <a:ext cx="774120" cy="327595"/>
      </dsp:txXfrm>
    </dsp:sp>
    <dsp:sp modelId="{AD6FCBA5-107F-4E39-9D14-0F9C209CE42B}">
      <dsp:nvSpPr>
        <dsp:cNvPr id="0" name=""/>
        <dsp:cNvSpPr/>
      </dsp:nvSpPr>
      <dsp:spPr>
        <a:xfrm>
          <a:off x="932926" y="1216857"/>
          <a:ext cx="1007950"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a:t>volatile</a:t>
          </a:r>
          <a:endParaRPr lang="en-US" sz="1400" kern="1200" noProof="0"/>
        </a:p>
      </dsp:txBody>
      <dsp:txXfrm>
        <a:off x="932926" y="1216857"/>
        <a:ext cx="1007950" cy="327595"/>
      </dsp:txXfrm>
    </dsp:sp>
    <dsp:sp modelId="{80B9E15C-974C-49A1-8BDC-2AB35E54050E}">
      <dsp:nvSpPr>
        <dsp:cNvPr id="0" name=""/>
        <dsp:cNvSpPr/>
      </dsp:nvSpPr>
      <dsp:spPr>
        <a:xfrm>
          <a:off x="2059178" y="1216857"/>
          <a:ext cx="961196"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restrict</a:t>
          </a:r>
        </a:p>
      </dsp:txBody>
      <dsp:txXfrm>
        <a:off x="2059178" y="1216857"/>
        <a:ext cx="961196" cy="327595"/>
      </dsp:txXfrm>
    </dsp:sp>
    <dsp:sp modelId="{CFBA2442-A017-423A-8EAE-26502929F01D}">
      <dsp:nvSpPr>
        <dsp:cNvPr id="0" name=""/>
        <dsp:cNvSpPr/>
      </dsp:nvSpPr>
      <dsp:spPr>
        <a:xfrm>
          <a:off x="3157965" y="1216857"/>
          <a:ext cx="1045643" cy="3275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a:t>_Atomic</a:t>
          </a:r>
        </a:p>
      </dsp:txBody>
      <dsp:txXfrm>
        <a:off x="3157965" y="1216857"/>
        <a:ext cx="1045643" cy="3275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2025-10-01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2025-10-01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a:solidFill>
                  <a:srgbClr val="DF6752"/>
                </a:solidFill>
              </a:rPr>
              <a:t>- SLET DETTE SLIDE, FØR DU FÆRDIGGØR PRÆSENTATIONEN</a:t>
            </a:r>
            <a:endParaRPr lang="da-DK">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a:effectLst/>
                <a:latin typeface="+mn-lt"/>
                <a:ea typeface="Calibri" panose="020F0502020204030204" pitchFamily="34" charset="0"/>
                <a:cs typeface="Times New Roman" panose="02020603050405020304" pitchFamily="18" charset="0"/>
              </a:rPr>
              <a:t> mellem to </a:t>
            </a:r>
            <a:r>
              <a:rPr lang="da-DK" sz="900" b="0">
                <a:effectLst/>
                <a:latin typeface="+mn-lt"/>
                <a:ea typeface="Calibri" panose="020F0502020204030204" pitchFamily="34" charset="0"/>
                <a:cs typeface="Times New Roman" panose="02020603050405020304" pitchFamily="18" charset="0"/>
              </a:rPr>
              <a:t>skabeloner i 16:9-format med</a:t>
            </a:r>
            <a:r>
              <a:rPr lang="da-DK" sz="900" b="0" baseline="0">
                <a:effectLst/>
                <a:latin typeface="+mn-lt"/>
                <a:ea typeface="Calibri" panose="020F0502020204030204" pitchFamily="34" charset="0"/>
                <a:cs typeface="Times New Roman" panose="02020603050405020304" pitchFamily="18" charset="0"/>
              </a:rPr>
              <a:t> enten det danske eller engelske AAU-logo.</a:t>
            </a:r>
            <a:endParaRPr lang="da-DK" sz="900" b="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a:effectLst/>
                <a:latin typeface="+mn-lt"/>
                <a:ea typeface="Calibri" panose="020F0502020204030204" pitchFamily="34" charset="0"/>
                <a:cs typeface="Times New Roman" panose="02020603050405020304" pitchFamily="18" charset="0"/>
              </a:rPr>
              <a:t>Det</a:t>
            </a:r>
            <a:r>
              <a:rPr lang="da-DK" sz="900" b="0" baseline="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a:effectLst/>
                <a:latin typeface="+mn-lt"/>
                <a:ea typeface="Calibri" panose="020F0502020204030204" pitchFamily="34" charset="0"/>
                <a:cs typeface="Times New Roman" panose="02020603050405020304" pitchFamily="18" charset="0"/>
                <a:hlinkClick r:id="rId2"/>
              </a:rPr>
              <a:t>www.design.aau.dk/skabeloner/</a:t>
            </a:r>
            <a:r>
              <a:rPr lang="da-DK" sz="900" b="0" baseline="0" err="1">
                <a:effectLst/>
                <a:latin typeface="+mn-lt"/>
                <a:ea typeface="Calibri" panose="020F0502020204030204" pitchFamily="34" charset="0"/>
                <a:cs typeface="Times New Roman" panose="02020603050405020304" pitchFamily="18" charset="0"/>
                <a:hlinkClick r:id="rId2"/>
              </a:rPr>
              <a:t>powerpoint</a:t>
            </a:r>
            <a:r>
              <a:rPr lang="da-DK" sz="900" b="0" baseline="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a:t>BRUGERGUIDE</a:t>
            </a:r>
            <a:br>
              <a:rPr lang="en-US" sz="3600" b="1" spc="300"/>
            </a:br>
            <a:endParaRPr lang="da-DK" sz="3600" b="1" spc="30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err="1"/>
              <a:t>Insert</a:t>
            </a:r>
            <a:r>
              <a:rPr lang="da-DK"/>
              <a:t> </a:t>
            </a:r>
            <a:r>
              <a:rPr lang="da-DK" err="1"/>
              <a:t>text</a:t>
            </a:r>
            <a:r>
              <a:rPr lang="da-DK"/>
              <a:t> </a:t>
            </a:r>
            <a:r>
              <a:rPr lang="da-DK" err="1"/>
              <a:t>here</a:t>
            </a:r>
            <a:endParaRPr lang="da-DK"/>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Tree>
    <p:extLst>
      <p:ext uri="{BB962C8B-B14F-4D97-AF65-F5344CB8AC3E}">
        <p14:creationId xmlns:p14="http://schemas.microsoft.com/office/powerpoint/2010/main" val="137337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3" name="Pladsholder til indhold 2"/>
          <p:cNvSpPr>
            <a:spLocks noGrp="1"/>
          </p:cNvSpPr>
          <p:nvPr>
            <p:ph idx="1" hasCustomPrompt="1"/>
          </p:nvPr>
        </p:nvSpPr>
        <p:spPr/>
        <p:txBody>
          <a:bodyPr>
            <a:normAutofit/>
          </a:bodyPr>
          <a:lstStyle>
            <a:lvl1pPr marL="0" indent="0">
              <a:buFont typeface="Arial" pitchFamily="34" charset="0"/>
              <a:buNone/>
              <a:defRPr sz="1600" cap="none" spc="200" baseline="0">
                <a:solidFill>
                  <a:schemeClr val="tx1">
                    <a:lumMod val="65000"/>
                    <a:lumOff val="35000"/>
                  </a:schemeClr>
                </a:solidFill>
              </a:defRPr>
            </a:lvl1pPr>
            <a:lvl2pPr marL="457200" indent="0">
              <a:buFont typeface="Arial" pitchFamily="34" charset="0"/>
              <a:buNone/>
              <a:defRPr sz="1600" cap="all" spc="200" baseline="0">
                <a:solidFill>
                  <a:schemeClr val="tx1">
                    <a:lumMod val="50000"/>
                    <a:lumOff val="50000"/>
                  </a:schemeClr>
                </a:solidFill>
              </a:defRPr>
            </a:lvl2pPr>
            <a:lvl3pPr marL="914400" indent="0">
              <a:buFont typeface="Arial" pitchFamily="34" charset="0"/>
              <a:buNone/>
              <a:defRPr sz="1600" cap="all" spc="200" baseline="0">
                <a:solidFill>
                  <a:schemeClr val="tx1">
                    <a:lumMod val="50000"/>
                    <a:lumOff val="50000"/>
                  </a:schemeClr>
                </a:solidFill>
              </a:defRPr>
            </a:lvl3pPr>
            <a:lvl4pPr marL="1371600" indent="0">
              <a:buFont typeface="Arial" pitchFamily="34" charset="0"/>
              <a:buNone/>
              <a:defRPr sz="1600" cap="all" spc="200" baseline="0">
                <a:solidFill>
                  <a:schemeClr val="tx1">
                    <a:lumMod val="50000"/>
                    <a:lumOff val="50000"/>
                  </a:schemeClr>
                </a:solidFill>
              </a:defRPr>
            </a:lvl4pPr>
            <a:lvl5pPr marL="1828800" indent="0">
              <a:buFont typeface="Arial" pitchFamily="34" charset="0"/>
              <a:buNone/>
              <a:defRPr sz="1600" cap="all" spc="200" baseline="0">
                <a:solidFill>
                  <a:schemeClr val="tx1">
                    <a:lumMod val="50000"/>
                    <a:lumOff val="50000"/>
                  </a:schemeClr>
                </a:solidFill>
              </a:defRPr>
            </a:lvl5pPr>
          </a:lstStyle>
          <a:p>
            <a:pPr lvl="0"/>
            <a:r>
              <a:rPr lang="da-DK"/>
              <a:t>Klik For At Redigere I Master</a:t>
            </a:r>
          </a:p>
          <a:p>
            <a:pPr lvl="0"/>
            <a:r>
              <a:rPr lang="da-DK"/>
              <a:t>Andet Niveau</a:t>
            </a:r>
          </a:p>
          <a:p>
            <a:pPr lvl="0"/>
            <a:r>
              <a:rPr lang="da-DK"/>
              <a:t>Tredje Niveau</a:t>
            </a:r>
          </a:p>
          <a:p>
            <a:pPr lvl="0"/>
            <a:r>
              <a:rPr lang="da-DK"/>
              <a:t>Fjerde Niveau</a:t>
            </a:r>
          </a:p>
          <a:p>
            <a:pPr lvl="0"/>
            <a:r>
              <a:rPr lang="da-DK"/>
              <a:t>Femte Niveau</a:t>
            </a:r>
          </a:p>
        </p:txBody>
      </p:sp>
      <p:sp>
        <p:nvSpPr>
          <p:cNvPr id="7" name="Titel 6"/>
          <p:cNvSpPr>
            <a:spLocks noGrp="1"/>
          </p:cNvSpPr>
          <p:nvPr>
            <p:ph type="title" hasCustomPrompt="1"/>
          </p:nvPr>
        </p:nvSpPr>
        <p:spPr/>
        <p:txBody>
          <a:bodyPr/>
          <a:lstStyle>
            <a:lvl1pPr algn="l">
              <a:defRPr sz="3600" b="1" i="0" cap="none" spc="200" baseline="0">
                <a:solidFill>
                  <a:schemeClr val="tx2">
                    <a:lumMod val="50000"/>
                  </a:schemeClr>
                </a:solidFill>
              </a:defRPr>
            </a:lvl1pPr>
          </a:lstStyle>
          <a:p>
            <a:r>
              <a:rPr lang="da-DK"/>
              <a:t>Klik For At Redigere I Master</a:t>
            </a:r>
          </a:p>
        </p:txBody>
      </p:sp>
      <p:sp>
        <p:nvSpPr>
          <p:cNvPr id="11" name="Pladsholder til dato 4"/>
          <p:cNvSpPr>
            <a:spLocks noGrp="1"/>
          </p:cNvSpPr>
          <p:nvPr>
            <p:ph type="dt" sz="half" idx="10"/>
          </p:nvPr>
        </p:nvSpPr>
        <p:spPr>
          <a:xfrm>
            <a:off x="609600" y="6356351"/>
            <a:ext cx="2844800"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da-DK"/>
              <a:t>SU MM1</a:t>
            </a:r>
          </a:p>
        </p:txBody>
      </p:sp>
      <p:sp>
        <p:nvSpPr>
          <p:cNvPr id="12" name="Pladsholder til sidefod 5"/>
          <p:cNvSpPr>
            <a:spLocks noGrp="1"/>
          </p:cNvSpPr>
          <p:nvPr>
            <p:ph type="ftr" sz="quarter" idx="11"/>
          </p:nvPr>
        </p:nvSpPr>
        <p:spPr>
          <a:xfrm>
            <a:off x="4165600" y="6356351"/>
            <a:ext cx="3860800" cy="365125"/>
          </a:xfrm>
        </p:spPr>
        <p:txBody>
          <a:bodyPr/>
          <a:lstStyle/>
          <a:p>
            <a:r>
              <a:rPr lang="da-DK"/>
              <a:t>AALBORG UNIVERSITY</a:t>
            </a:r>
          </a:p>
        </p:txBody>
      </p:sp>
      <p:sp>
        <p:nvSpPr>
          <p:cNvPr id="13" name="Pladsholder til diasnummer 6"/>
          <p:cNvSpPr>
            <a:spLocks noGrp="1"/>
          </p:cNvSpPr>
          <p:nvPr>
            <p:ph type="sldNum" sz="quarter" idx="12"/>
          </p:nvPr>
        </p:nvSpPr>
        <p:spPr>
          <a:xfrm>
            <a:off x="8737600" y="6356351"/>
            <a:ext cx="2844800" cy="365125"/>
          </a:xfrm>
        </p:spPr>
        <p:txBody>
          <a:bodyPr/>
          <a:lstStyle/>
          <a:p>
            <a:fld id="{76FF49CB-DA36-4A0D-B7A5-D537E7FBD145}" type="slidenum">
              <a:rPr lang="da-DK" smtClean="0"/>
              <a:t>‹#›</a:t>
            </a:fld>
            <a:endParaRPr lang="da-DK"/>
          </a:p>
        </p:txBody>
      </p:sp>
    </p:spTree>
    <p:extLst>
      <p:ext uri="{BB962C8B-B14F-4D97-AF65-F5344CB8AC3E}">
        <p14:creationId xmlns:p14="http://schemas.microsoft.com/office/powerpoint/2010/main" val="244297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err="1"/>
              <a:t>bullets</a:t>
            </a:r>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p>
          <a:p>
            <a:pPr lvl="0"/>
            <a:endParaRPr lang="da-DK"/>
          </a:p>
          <a:p>
            <a:pPr lvl="0"/>
            <a:endParaRPr lang="da-DK"/>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6"/>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programiz.com/c-programming/"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w3schools.com/c/index.php"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tutorialspoint.com/cprogramming/index.htm"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s://www.arduino.cc/reference/en/" TargetMode="External"/><Relationship Id="rId4" Type="http://schemas.openxmlformats.org/officeDocument/2006/relationships/hyperlink" Target="https://en.cppreference.com/w/c" TargetMode="External"/><Relationship Id="rId9" Type="http://schemas.openxmlformats.org/officeDocument/2006/relationships/hyperlink" Target="https://onecompiler.com/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unicode.org/charts/"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ranslate.google.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hyperlink" Target="http://www.open-std.org/jtc1/sc22/wg14/www/docs/n2310.pdf#page=92"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www.tutorialspoint.com/cprogramming/c_storage_classes.h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arduino.cc/reference/en/language/variables/variable-scope-qualifiers/static/" TargetMode="External"/><Relationship Id="rId2" Type="http://schemas.openxmlformats.org/officeDocument/2006/relationships/hyperlink" Target="https://www.tutorialspoint.com/static-variables-in-c" TargetMode="External"/><Relationship Id="rId1" Type="http://schemas.openxmlformats.org/officeDocument/2006/relationships/slideLayout" Target="../slideLayouts/slideLayout7.xml"/><Relationship Id="rId6" Type="http://schemas.openxmlformats.org/officeDocument/2006/relationships/hyperlink" Target="http://tpcg.io/3rfVAuTR" TargetMode="External"/><Relationship Id="rId5" Type="http://schemas.openxmlformats.org/officeDocument/2006/relationships/hyperlink" Target="https://www.tutorialspoint.com/register-keyword-in-c" TargetMode="External"/><Relationship Id="rId4" Type="http://schemas.openxmlformats.org/officeDocument/2006/relationships/hyperlink" Target="https://www.tutorialspoint.com/extern-keyword-in-c"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w3schools.com/c/c_exercises.php" TargetMode="External"/><Relationship Id="rId2" Type="http://schemas.openxmlformats.org/officeDocument/2006/relationships/hyperlink" Target="https://www.w3resource.com/c-programming-exercises/"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3030537"/>
            <a:ext cx="7341129" cy="682275"/>
          </a:xfrm>
        </p:spPr>
        <p:txBody>
          <a:bodyPr/>
          <a:lstStyle/>
          <a:p>
            <a:r>
              <a:rPr lang="da-DK"/>
              <a:t>Programmering 6</a:t>
            </a:r>
          </a:p>
        </p:txBody>
      </p:sp>
      <p:sp>
        <p:nvSpPr>
          <p:cNvPr id="7" name="Pladsholder til tekst 6"/>
          <p:cNvSpPr>
            <a:spLocks noGrp="1"/>
          </p:cNvSpPr>
          <p:nvPr>
            <p:ph type="body" sz="quarter" idx="12"/>
          </p:nvPr>
        </p:nvSpPr>
        <p:spPr>
          <a:xfrm>
            <a:off x="2457923" y="4049162"/>
            <a:ext cx="7341129" cy="412750"/>
          </a:xfrm>
        </p:spPr>
        <p:txBody>
          <a:bodyPr/>
          <a:lstStyle/>
          <a:p>
            <a:r>
              <a:rPr lang="da-DK"/>
              <a:t>Simple datatypes</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p:nvSpPr>
        <p:spPr>
          <a:xfrm>
            <a:off x="2432881" y="3578491"/>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a:t>20-09-2024</a:t>
            </a:r>
            <a:endParaRPr lang="en-DK"/>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43D803-5992-69AD-7528-F3BFD8FF21A2}"/>
              </a:ext>
            </a:extLst>
          </p:cNvPr>
          <p:cNvSpPr>
            <a:spLocks noGrp="1"/>
          </p:cNvSpPr>
          <p:nvPr>
            <p:ph idx="1"/>
          </p:nvPr>
        </p:nvSpPr>
        <p:spPr>
          <a:noFill/>
        </p:spPr>
        <p:txBody>
          <a:bodyPr/>
          <a:lstStyle/>
          <a:p>
            <a:pPr marL="342900" indent="-342900">
              <a:buFont typeface="+mj-lt"/>
              <a:buAutoNum type="arabicPeriod"/>
            </a:pPr>
            <a:r>
              <a:rPr lang="da-DK" dirty="0">
                <a:solidFill>
                  <a:schemeClr val="tx1">
                    <a:lumMod val="50000"/>
                  </a:schemeClr>
                </a:solidFill>
              </a:rPr>
              <a:t>Hvor mange unikke tal kan man skrive (i base10) med et 3bit binært tal?</a:t>
            </a:r>
          </a:p>
          <a:p>
            <a:pPr marL="342900" indent="-342900">
              <a:buFont typeface="+mj-lt"/>
              <a:buAutoNum type="arabicPeriod"/>
            </a:pPr>
            <a:r>
              <a:rPr lang="da-DK" dirty="0">
                <a:solidFill>
                  <a:schemeClr val="tx1">
                    <a:lumMod val="50000"/>
                  </a:schemeClr>
                </a:solidFill>
              </a:rPr>
              <a:t>Hvad er det højeste tal man kan skrive (i base10) med et 3bit binært tal?</a:t>
            </a:r>
          </a:p>
          <a:p>
            <a:r>
              <a:rPr lang="da-DK" dirty="0">
                <a:solidFill>
                  <a:schemeClr val="tx1">
                    <a:lumMod val="50000"/>
                  </a:schemeClr>
                </a:solidFill>
              </a:rPr>
              <a:t>Hint: en bit er 1 binært tal, som kun kan påtage sig værdierne 0 og 1</a:t>
            </a:r>
          </a:p>
        </p:txBody>
      </p:sp>
      <p:sp>
        <p:nvSpPr>
          <p:cNvPr id="3" name="Title 2">
            <a:extLst>
              <a:ext uri="{FF2B5EF4-FFF2-40B4-BE49-F238E27FC236}">
                <a16:creationId xmlns:a16="http://schemas.microsoft.com/office/drawing/2014/main" id="{6B5A3025-385C-B7F6-FB65-D0CA58A63B89}"/>
              </a:ext>
            </a:extLst>
          </p:cNvPr>
          <p:cNvSpPr>
            <a:spLocks noGrp="1"/>
          </p:cNvSpPr>
          <p:nvPr>
            <p:ph type="title"/>
          </p:nvPr>
        </p:nvSpPr>
        <p:spPr/>
        <p:txBody>
          <a:bodyPr/>
          <a:lstStyle/>
          <a:p>
            <a:r>
              <a:rPr lang="da-DK" dirty="0"/>
              <a:t>Opgave - binære tal</a:t>
            </a:r>
            <a:endParaRPr lang="en-DK" dirty="0"/>
          </a:p>
        </p:txBody>
      </p:sp>
      <p:sp>
        <p:nvSpPr>
          <p:cNvPr id="4" name="Slide Number Placeholder 3">
            <a:extLst>
              <a:ext uri="{FF2B5EF4-FFF2-40B4-BE49-F238E27FC236}">
                <a16:creationId xmlns:a16="http://schemas.microsoft.com/office/drawing/2014/main" id="{C16E2086-7ED5-D74D-87FA-EC3EDC6A5F9E}"/>
              </a:ext>
            </a:extLst>
          </p:cNvPr>
          <p:cNvSpPr>
            <a:spLocks noGrp="1"/>
          </p:cNvSpPr>
          <p:nvPr>
            <p:ph type="sldNum" sz="quarter" idx="12"/>
          </p:nvPr>
        </p:nvSpPr>
        <p:spPr/>
        <p:txBody>
          <a:bodyPr/>
          <a:lstStyle/>
          <a:p>
            <a:fld id="{76FF49CB-DA36-4A0D-B7A5-D537E7FBD145}" type="slidenum">
              <a:rPr lang="da-DK" smtClean="0"/>
              <a:t>10</a:t>
            </a:fld>
            <a:endParaRPr lang="da-DK"/>
          </a:p>
        </p:txBody>
      </p:sp>
    </p:spTree>
    <p:extLst>
      <p:ext uri="{BB962C8B-B14F-4D97-AF65-F5344CB8AC3E}">
        <p14:creationId xmlns:p14="http://schemas.microsoft.com/office/powerpoint/2010/main" val="261384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11</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b="1"/>
              <a:t>Datatype størrelser og termologier</a:t>
            </a:r>
          </a:p>
          <a:p>
            <a:r>
              <a:rPr lang="da-DK"/>
              <a:t>ASCII, </a:t>
            </a:r>
            <a:r>
              <a:rPr lang="da-DK" err="1"/>
              <a:t>Unicode</a:t>
            </a:r>
            <a:r>
              <a:rPr lang="da-DK"/>
              <a:t> og UTF-8</a:t>
            </a:r>
          </a:p>
          <a:p>
            <a:r>
              <a:rPr lang="da-DK" err="1"/>
              <a:t>Scope</a:t>
            </a:r>
            <a:r>
              <a:rPr lang="da-DK"/>
              <a:t>, </a:t>
            </a:r>
            <a:r>
              <a:rPr lang="da-DK" err="1"/>
              <a:t>storage</a:t>
            </a:r>
            <a:r>
              <a:rPr lang="da-DK"/>
              <a:t> </a:t>
            </a:r>
            <a:r>
              <a:rPr lang="da-DK" err="1"/>
              <a:t>specifiers</a:t>
            </a:r>
            <a:r>
              <a:rPr lang="da-DK"/>
              <a:t> &amp; type </a:t>
            </a:r>
            <a:r>
              <a:rPr lang="da-DK" err="1"/>
              <a:t>qualifiers</a:t>
            </a:r>
            <a:endParaRPr lang="da-DK"/>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420272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87373" y="359273"/>
            <a:ext cx="10372727" cy="1621619"/>
          </a:xfrm>
        </p:spPr>
        <p:txBody>
          <a:bodyPr/>
          <a:lstStyle/>
          <a:p>
            <a:r>
              <a:rPr lang="da-DK"/>
              <a:t>simpel data typer karakteristika</a:t>
            </a:r>
          </a:p>
        </p:txBody>
      </p:sp>
      <p:sp>
        <p:nvSpPr>
          <p:cNvPr id="6" name="Pladsholder til tekst 5"/>
          <p:cNvSpPr>
            <a:spLocks noGrp="1"/>
          </p:cNvSpPr>
          <p:nvPr>
            <p:ph type="body" sz="quarter" idx="12"/>
          </p:nvPr>
        </p:nvSpPr>
        <p:spPr>
          <a:xfrm>
            <a:off x="587375" y="2143359"/>
            <a:ext cx="10372725" cy="3752115"/>
          </a:xfrm>
        </p:spPr>
        <p:txBody>
          <a:bodyPr>
            <a:normAutofit/>
          </a:bodyPr>
          <a:lstStyle/>
          <a:p>
            <a:pPr marL="0" indent="0">
              <a:buNone/>
            </a:pPr>
            <a:r>
              <a:rPr lang="da-DK"/>
              <a:t>karakterer (</a:t>
            </a:r>
            <a:r>
              <a:rPr lang="da-DK" err="1"/>
              <a:t>char</a:t>
            </a:r>
            <a:r>
              <a:rPr lang="da-DK"/>
              <a:t>), heltal (</a:t>
            </a:r>
            <a:r>
              <a:rPr lang="da-DK" err="1"/>
              <a:t>int</a:t>
            </a:r>
            <a:r>
              <a:rPr lang="da-DK"/>
              <a:t>) og kommatal (</a:t>
            </a:r>
            <a:r>
              <a:rPr lang="da-DK" err="1"/>
              <a:t>float</a:t>
            </a:r>
            <a:r>
              <a:rPr lang="da-DK"/>
              <a:t>/double) i flere forskellige størrelser. </a:t>
            </a:r>
          </a:p>
          <a:p>
            <a:pPr marL="0" indent="0">
              <a:buNone/>
            </a:pPr>
            <a:r>
              <a:rPr lang="da-DK"/>
              <a:t>3 vigtige karakteristika ved fundamentale data typer:</a:t>
            </a:r>
          </a:p>
          <a:p>
            <a:pPr>
              <a:buFont typeface="Arial" panose="020B0604020202020204" pitchFamily="34" charset="0"/>
              <a:buChar char="•"/>
            </a:pPr>
            <a:r>
              <a:rPr lang="da-DK" err="1"/>
              <a:t>Size</a:t>
            </a:r>
            <a:r>
              <a:rPr lang="da-DK"/>
              <a:t> (in </a:t>
            </a:r>
            <a:r>
              <a:rPr lang="da-DK" err="1"/>
              <a:t>memory</a:t>
            </a:r>
            <a:r>
              <a:rPr lang="da-DK"/>
              <a:t>) --&gt; </a:t>
            </a:r>
            <a:r>
              <a:rPr lang="da-DK" err="1"/>
              <a:t>sizeof</a:t>
            </a:r>
            <a:r>
              <a:rPr lang="da-DK"/>
              <a:t>(variable)</a:t>
            </a:r>
          </a:p>
          <a:p>
            <a:pPr>
              <a:buFont typeface="Arial" panose="020B0604020202020204" pitchFamily="34" charset="0"/>
              <a:buChar char="•"/>
            </a:pPr>
            <a:r>
              <a:rPr lang="da-DK"/>
              <a:t>Type of data</a:t>
            </a:r>
          </a:p>
          <a:p>
            <a:pPr>
              <a:buFont typeface="Arial" panose="020B0604020202020204" pitchFamily="34" charset="0"/>
              <a:buChar char="•"/>
            </a:pPr>
            <a:r>
              <a:rPr lang="da-DK"/>
              <a:t>Range</a:t>
            </a:r>
          </a:p>
          <a:p>
            <a:pPr marL="0" indent="0">
              <a:buNone/>
            </a:pPr>
            <a:r>
              <a:rPr lang="da-DK"/>
              <a:t>Vælg mindste størrelse der er behov for == hurtigere eksekvering at selve programmet.</a:t>
            </a:r>
          </a:p>
          <a:p>
            <a:pPr marL="0" indent="0">
              <a:buNone/>
            </a:pPr>
            <a:endParaRPr lang="da-DK"/>
          </a:p>
        </p:txBody>
      </p:sp>
      <p:graphicFrame>
        <p:nvGraphicFramePr>
          <p:cNvPr id="7" name="Diagram 6">
            <a:extLst>
              <a:ext uri="{FF2B5EF4-FFF2-40B4-BE49-F238E27FC236}">
                <a16:creationId xmlns:a16="http://schemas.microsoft.com/office/drawing/2014/main" id="{0D64D017-BE70-4F48-AE7D-2AD632918FCC}"/>
              </a:ext>
            </a:extLst>
          </p:cNvPr>
          <p:cNvGraphicFramePr/>
          <p:nvPr>
            <p:extLst>
              <p:ext uri="{D42A27DB-BD31-4B8C-83A1-F6EECF244321}">
                <p14:modId xmlns:p14="http://schemas.microsoft.com/office/powerpoint/2010/main" val="1121566167"/>
              </p:ext>
            </p:extLst>
          </p:nvPr>
        </p:nvGraphicFramePr>
        <p:xfrm>
          <a:off x="2465664" y="4019416"/>
          <a:ext cx="6744292" cy="2290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Ellipse 1">
            <a:extLst>
              <a:ext uri="{FF2B5EF4-FFF2-40B4-BE49-F238E27FC236}">
                <a16:creationId xmlns:a16="http://schemas.microsoft.com/office/drawing/2014/main" id="{39F7D65C-BA93-4DCA-9C47-AF6C244F3A1C}"/>
              </a:ext>
            </a:extLst>
          </p:cNvPr>
          <p:cNvSpPr/>
          <p:nvPr/>
        </p:nvSpPr>
        <p:spPr>
          <a:xfrm>
            <a:off x="4060039" y="4981894"/>
            <a:ext cx="1946245" cy="9731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32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083C38B5-957B-4B17-BDDA-430F8CF6B3EA}"/>
              </a:ext>
            </a:extLst>
          </p:cNvPr>
          <p:cNvSpPr>
            <a:spLocks noGrp="1"/>
          </p:cNvSpPr>
          <p:nvPr>
            <p:ph type="sldNum" sz="quarter" idx="10"/>
          </p:nvPr>
        </p:nvSpPr>
        <p:spPr/>
        <p:txBody>
          <a:bodyPr/>
          <a:lstStyle/>
          <a:p>
            <a:fld id="{D8D877B3-D348-4611-9BDB-C5374591D951}" type="slidenum">
              <a:rPr lang="en-US" smtClean="0"/>
              <a:pPr/>
              <a:t>13</a:t>
            </a:fld>
            <a:endParaRPr lang="en-US"/>
          </a:p>
        </p:txBody>
      </p:sp>
      <p:sp>
        <p:nvSpPr>
          <p:cNvPr id="4" name="Titel 3">
            <a:extLst>
              <a:ext uri="{FF2B5EF4-FFF2-40B4-BE49-F238E27FC236}">
                <a16:creationId xmlns:a16="http://schemas.microsoft.com/office/drawing/2014/main" id="{F4B72F74-FBEC-4456-A4CE-729A86C52DE0}"/>
              </a:ext>
            </a:extLst>
          </p:cNvPr>
          <p:cNvSpPr>
            <a:spLocks noGrp="1"/>
          </p:cNvSpPr>
          <p:nvPr>
            <p:ph type="title"/>
          </p:nvPr>
        </p:nvSpPr>
        <p:spPr/>
        <p:txBody>
          <a:bodyPr/>
          <a:lstStyle/>
          <a:p>
            <a:r>
              <a:rPr lang="da-DK" dirty="0" err="1"/>
              <a:t>char</a:t>
            </a:r>
            <a:endParaRPr lang="en-US" dirty="0"/>
          </a:p>
        </p:txBody>
      </p:sp>
      <p:sp>
        <p:nvSpPr>
          <p:cNvPr id="5" name="Pladsholder til tekst 4">
            <a:extLst>
              <a:ext uri="{FF2B5EF4-FFF2-40B4-BE49-F238E27FC236}">
                <a16:creationId xmlns:a16="http://schemas.microsoft.com/office/drawing/2014/main" id="{82AB2B7D-144A-4CFE-B47B-FF377CC3A206}"/>
              </a:ext>
            </a:extLst>
          </p:cNvPr>
          <p:cNvSpPr>
            <a:spLocks noGrp="1"/>
          </p:cNvSpPr>
          <p:nvPr>
            <p:ph type="body" sz="quarter" idx="12"/>
          </p:nvPr>
        </p:nvSpPr>
        <p:spPr>
          <a:xfrm>
            <a:off x="566808" y="1475045"/>
            <a:ext cx="6392265" cy="1953956"/>
          </a:xfrm>
        </p:spPr>
        <p:txBody>
          <a:bodyPr/>
          <a:lstStyle/>
          <a:p>
            <a:pPr marL="0" indent="0">
              <a:buNone/>
            </a:pPr>
            <a:r>
              <a:rPr lang="da-DK" dirty="0"/>
              <a:t>Data typen </a:t>
            </a:r>
            <a:r>
              <a:rPr lang="da-DK" b="1" i="1" dirty="0" err="1"/>
              <a:t>char</a:t>
            </a:r>
            <a:r>
              <a:rPr lang="da-DK" dirty="0"/>
              <a:t> fra det engelske ord ”</a:t>
            </a:r>
            <a:r>
              <a:rPr lang="da-DK" dirty="0" err="1"/>
              <a:t>Character</a:t>
            </a:r>
            <a:r>
              <a:rPr lang="da-DK" dirty="0"/>
              <a:t>” </a:t>
            </a:r>
          </a:p>
          <a:p>
            <a:pPr marL="0" indent="0">
              <a:buNone/>
            </a:pPr>
            <a:r>
              <a:rPr lang="da-DK" dirty="0"/>
              <a:t>Benyttes til at skabe en numerisk kode til en printbar karakter. </a:t>
            </a:r>
          </a:p>
          <a:p>
            <a:pPr marL="0" indent="0">
              <a:buNone/>
            </a:pPr>
            <a:r>
              <a:rPr lang="da-DK" dirty="0"/>
              <a:t>En </a:t>
            </a:r>
            <a:r>
              <a:rPr lang="da-DK" dirty="0" err="1"/>
              <a:t>char</a:t>
            </a:r>
            <a:r>
              <a:rPr lang="da-DK" dirty="0"/>
              <a:t> variabel har en størrelse på en byte (8 bits) og har derfor 256 forskellige værdier.</a:t>
            </a:r>
          </a:p>
        </p:txBody>
      </p:sp>
      <p:pic>
        <p:nvPicPr>
          <p:cNvPr id="7" name="Billede 6">
            <a:extLst>
              <a:ext uri="{FF2B5EF4-FFF2-40B4-BE49-F238E27FC236}">
                <a16:creationId xmlns:a16="http://schemas.microsoft.com/office/drawing/2014/main" id="{8A518802-5A1C-474B-8B1C-2B2AE33FAC2D}"/>
              </a:ext>
            </a:extLst>
          </p:cNvPr>
          <p:cNvPicPr>
            <a:picLocks noChangeAspect="1"/>
          </p:cNvPicPr>
          <p:nvPr/>
        </p:nvPicPr>
        <p:blipFill>
          <a:blip r:embed="rId2"/>
          <a:stretch>
            <a:fillRect/>
          </a:stretch>
        </p:blipFill>
        <p:spPr>
          <a:xfrm>
            <a:off x="8185942" y="1170082"/>
            <a:ext cx="2871699" cy="4134715"/>
          </a:xfrm>
          <a:prstGeom prst="rect">
            <a:avLst/>
          </a:prstGeom>
        </p:spPr>
      </p:pic>
      <p:sp>
        <p:nvSpPr>
          <p:cNvPr id="11" name="TextBox 10">
            <a:extLst>
              <a:ext uri="{FF2B5EF4-FFF2-40B4-BE49-F238E27FC236}">
                <a16:creationId xmlns:a16="http://schemas.microsoft.com/office/drawing/2014/main" id="{BA10CBCA-B770-8F13-B47E-47071B2C7174}"/>
              </a:ext>
            </a:extLst>
          </p:cNvPr>
          <p:cNvSpPr txBox="1"/>
          <p:nvPr/>
        </p:nvSpPr>
        <p:spPr>
          <a:xfrm>
            <a:off x="7994469" y="662693"/>
            <a:ext cx="3853542" cy="461665"/>
          </a:xfrm>
          <a:prstGeom prst="rect">
            <a:avLst/>
          </a:prstGeom>
          <a:noFill/>
        </p:spPr>
        <p:txBody>
          <a:bodyPr wrap="square">
            <a:spAutoFit/>
          </a:bodyPr>
          <a:lstStyle/>
          <a:p>
            <a:r>
              <a:rPr lang="en-US" sz="2400" b="0">
                <a:solidFill>
                  <a:srgbClr val="859900"/>
                </a:solidFill>
                <a:effectLst/>
                <a:highlight>
                  <a:srgbClr val="FDF6E3"/>
                </a:highlight>
                <a:latin typeface="Consolas" panose="020B0609020204030204" pitchFamily="49" charset="0"/>
              </a:rPr>
              <a:t>#include</a:t>
            </a:r>
            <a:r>
              <a:rPr lang="en-US" sz="2400" b="0">
                <a:solidFill>
                  <a:srgbClr val="B58900"/>
                </a:solidFill>
                <a:effectLst/>
                <a:highlight>
                  <a:srgbClr val="FDF6E3"/>
                </a:highlight>
                <a:latin typeface="Consolas" panose="020B0609020204030204" pitchFamily="49" charset="0"/>
              </a:rPr>
              <a:t> </a:t>
            </a:r>
            <a:r>
              <a:rPr lang="en-US" sz="2400" b="0">
                <a:solidFill>
                  <a:srgbClr val="2AA198"/>
                </a:solidFill>
                <a:effectLst/>
                <a:highlight>
                  <a:srgbClr val="FDF6E3"/>
                </a:highlight>
                <a:latin typeface="Consolas" panose="020B0609020204030204" pitchFamily="49" charset="0"/>
              </a:rPr>
              <a:t>&lt;</a:t>
            </a:r>
            <a:r>
              <a:rPr lang="en-US" sz="2400" b="0" err="1">
                <a:solidFill>
                  <a:srgbClr val="2AA198"/>
                </a:solidFill>
                <a:effectLst/>
                <a:highlight>
                  <a:srgbClr val="FDF6E3"/>
                </a:highlight>
                <a:latin typeface="Consolas" panose="020B0609020204030204" pitchFamily="49" charset="0"/>
              </a:rPr>
              <a:t>ctype.h</a:t>
            </a:r>
            <a:r>
              <a:rPr lang="en-US" sz="2400" b="0">
                <a:solidFill>
                  <a:srgbClr val="2AA198"/>
                </a:solidFill>
                <a:effectLst/>
                <a:highlight>
                  <a:srgbClr val="FDF6E3"/>
                </a:highlight>
                <a:latin typeface="Consolas" panose="020B0609020204030204" pitchFamily="49" charset="0"/>
              </a:rPr>
              <a:t>&gt;</a:t>
            </a:r>
            <a:endParaRPr lang="en-US" sz="2400" b="0">
              <a:solidFill>
                <a:srgbClr val="657B83"/>
              </a:solidFill>
              <a:effectLst/>
              <a:highlight>
                <a:srgbClr val="FDF6E3"/>
              </a:highlight>
              <a:latin typeface="Consolas" panose="020B0609020204030204" pitchFamily="49" charset="0"/>
            </a:endParaRPr>
          </a:p>
        </p:txBody>
      </p:sp>
      <p:sp>
        <p:nvSpPr>
          <p:cNvPr id="6" name="TextBox 5">
            <a:extLst>
              <a:ext uri="{FF2B5EF4-FFF2-40B4-BE49-F238E27FC236}">
                <a16:creationId xmlns:a16="http://schemas.microsoft.com/office/drawing/2014/main" id="{83C8CD7B-1760-46AD-8E1F-0BC5D6151E83}"/>
              </a:ext>
            </a:extLst>
          </p:cNvPr>
          <p:cNvSpPr txBox="1"/>
          <p:nvPr/>
        </p:nvSpPr>
        <p:spPr>
          <a:xfrm>
            <a:off x="1326" y="3827865"/>
            <a:ext cx="6094674" cy="645433"/>
          </a:xfrm>
          <a:prstGeom prst="rect">
            <a:avLst/>
          </a:prstGeom>
          <a:noFill/>
        </p:spPr>
        <p:txBody>
          <a:bodyPr wrap="square">
            <a:spAutoFit/>
          </a:bodyPr>
          <a:lstStyle/>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signed</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unsigned</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c</a:t>
            </a: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171058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45062-E4ED-3EF1-A317-495680C0921E}"/>
            </a:ext>
          </a:extLst>
        </p:cNvPr>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19261C6-88EE-D5C9-0C11-36CDCD1A7FD5}"/>
              </a:ext>
            </a:extLst>
          </p:cNvPr>
          <p:cNvSpPr>
            <a:spLocks noGrp="1"/>
          </p:cNvSpPr>
          <p:nvPr>
            <p:ph type="sldNum" sz="quarter" idx="10"/>
          </p:nvPr>
        </p:nvSpPr>
        <p:spPr/>
        <p:txBody>
          <a:bodyPr/>
          <a:lstStyle/>
          <a:p>
            <a:fld id="{D8D877B3-D348-4611-9BDB-C5374591D951}" type="slidenum">
              <a:rPr lang="en-US" smtClean="0"/>
              <a:pPr/>
              <a:t>14</a:t>
            </a:fld>
            <a:endParaRPr lang="en-US"/>
          </a:p>
        </p:txBody>
      </p:sp>
      <p:sp>
        <p:nvSpPr>
          <p:cNvPr id="4" name="Titel 3">
            <a:extLst>
              <a:ext uri="{FF2B5EF4-FFF2-40B4-BE49-F238E27FC236}">
                <a16:creationId xmlns:a16="http://schemas.microsoft.com/office/drawing/2014/main" id="{2AA859DE-EEC5-EA54-EEB8-D8C24990073A}"/>
              </a:ext>
            </a:extLst>
          </p:cNvPr>
          <p:cNvSpPr>
            <a:spLocks noGrp="1"/>
          </p:cNvSpPr>
          <p:nvPr>
            <p:ph type="title"/>
          </p:nvPr>
        </p:nvSpPr>
        <p:spPr/>
        <p:txBody>
          <a:bodyPr/>
          <a:lstStyle/>
          <a:p>
            <a:r>
              <a:rPr lang="da-DK" dirty="0" err="1"/>
              <a:t>int</a:t>
            </a:r>
            <a:endParaRPr lang="en-US" dirty="0"/>
          </a:p>
        </p:txBody>
      </p:sp>
      <p:sp>
        <p:nvSpPr>
          <p:cNvPr id="5" name="Pladsholder til tekst 4">
            <a:extLst>
              <a:ext uri="{FF2B5EF4-FFF2-40B4-BE49-F238E27FC236}">
                <a16:creationId xmlns:a16="http://schemas.microsoft.com/office/drawing/2014/main" id="{4F970D6F-D100-EEEE-8163-B30E5C269F2F}"/>
              </a:ext>
            </a:extLst>
          </p:cNvPr>
          <p:cNvSpPr>
            <a:spLocks noGrp="1"/>
          </p:cNvSpPr>
          <p:nvPr>
            <p:ph type="body" sz="quarter" idx="12"/>
          </p:nvPr>
        </p:nvSpPr>
        <p:spPr>
          <a:xfrm>
            <a:off x="566808" y="1475044"/>
            <a:ext cx="6392265" cy="3752115"/>
          </a:xfrm>
        </p:spPr>
        <p:txBody>
          <a:bodyPr/>
          <a:lstStyle/>
          <a:p>
            <a:pPr marL="0" indent="0">
              <a:buNone/>
            </a:pPr>
            <a:r>
              <a:rPr lang="da-DK" dirty="0"/>
              <a:t>Data typen </a:t>
            </a:r>
            <a:r>
              <a:rPr lang="da-DK" b="1" i="1" dirty="0" err="1"/>
              <a:t>int</a:t>
            </a:r>
            <a:r>
              <a:rPr lang="da-DK" dirty="0"/>
              <a:t> fra det engelske ord ”</a:t>
            </a:r>
            <a:r>
              <a:rPr lang="da-DK" dirty="0" err="1"/>
              <a:t>integer</a:t>
            </a:r>
            <a:r>
              <a:rPr lang="da-DK" dirty="0"/>
              <a:t>” </a:t>
            </a:r>
          </a:p>
          <a:p>
            <a:pPr marL="0" indent="0">
              <a:buNone/>
            </a:pPr>
            <a:r>
              <a:rPr lang="da-DK" dirty="0"/>
              <a:t>Benyttes store heltal. </a:t>
            </a:r>
          </a:p>
          <a:p>
            <a:pPr marL="0" indent="0">
              <a:buNone/>
            </a:pPr>
            <a:r>
              <a:rPr lang="da-DK" dirty="0"/>
              <a:t>En </a:t>
            </a:r>
            <a:r>
              <a:rPr lang="da-DK" dirty="0" err="1"/>
              <a:t>int</a:t>
            </a:r>
            <a:r>
              <a:rPr lang="da-DK" dirty="0"/>
              <a:t> variabel har en størrelse på 4 byte (32 bits) og har derfor </a:t>
            </a:r>
            <a:r>
              <a:rPr lang="da-DK" dirty="0" err="1"/>
              <a:t>ca</a:t>
            </a:r>
            <a:r>
              <a:rPr lang="da-DK" dirty="0"/>
              <a:t> 4 mia. forskellige værdier.</a:t>
            </a:r>
          </a:p>
        </p:txBody>
      </p:sp>
      <p:sp>
        <p:nvSpPr>
          <p:cNvPr id="6" name="TextBox 5">
            <a:extLst>
              <a:ext uri="{FF2B5EF4-FFF2-40B4-BE49-F238E27FC236}">
                <a16:creationId xmlns:a16="http://schemas.microsoft.com/office/drawing/2014/main" id="{E7E643AE-298F-86F7-D52C-68D04BA6A2EF}"/>
              </a:ext>
            </a:extLst>
          </p:cNvPr>
          <p:cNvSpPr txBox="1"/>
          <p:nvPr/>
        </p:nvSpPr>
        <p:spPr>
          <a:xfrm>
            <a:off x="296187" y="3835816"/>
            <a:ext cx="6094674" cy="645433"/>
          </a:xfrm>
          <a:prstGeom prst="rect">
            <a:avLst/>
          </a:prstGeom>
          <a:noFill/>
        </p:spPr>
        <p:txBody>
          <a:bodyPr wrap="square">
            <a:spAutoFit/>
          </a:bodyPr>
          <a:lstStyle/>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signed</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unsigned</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1425"/>
              </a:lnSpc>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c</a:t>
            </a: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660376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D7B773B-4D27-4ACC-B426-D9A9AE8E7D66}"/>
              </a:ext>
            </a:extLst>
          </p:cNvPr>
          <p:cNvSpPr>
            <a:spLocks noGrp="1"/>
          </p:cNvSpPr>
          <p:nvPr>
            <p:ph type="sldNum" sz="quarter" idx="10"/>
          </p:nvPr>
        </p:nvSpPr>
        <p:spPr/>
        <p:txBody>
          <a:bodyPr/>
          <a:lstStyle/>
          <a:p>
            <a:fld id="{D8D877B3-D348-4611-9BDB-C5374591D951}" type="slidenum">
              <a:rPr lang="en-US" smtClean="0"/>
              <a:pPr/>
              <a:t>15</a:t>
            </a:fld>
            <a:endParaRPr lang="en-US"/>
          </a:p>
        </p:txBody>
      </p:sp>
      <p:sp>
        <p:nvSpPr>
          <p:cNvPr id="4" name="Titel 3">
            <a:extLst>
              <a:ext uri="{FF2B5EF4-FFF2-40B4-BE49-F238E27FC236}">
                <a16:creationId xmlns:a16="http://schemas.microsoft.com/office/drawing/2014/main" id="{977FF949-C530-44D3-AEA9-870397BE5E87}"/>
              </a:ext>
            </a:extLst>
          </p:cNvPr>
          <p:cNvSpPr>
            <a:spLocks noGrp="1"/>
          </p:cNvSpPr>
          <p:nvPr>
            <p:ph type="title"/>
          </p:nvPr>
        </p:nvSpPr>
        <p:spPr/>
        <p:txBody>
          <a:bodyPr/>
          <a:lstStyle/>
          <a:p>
            <a:r>
              <a:rPr lang="da-DK"/>
              <a:t>Kommatal</a:t>
            </a:r>
            <a:br>
              <a:rPr lang="da-DK"/>
            </a:br>
            <a:r>
              <a:rPr lang="da-DK" sz="1400"/>
              <a:t>(</a:t>
            </a:r>
            <a:r>
              <a:rPr lang="da-DK" sz="1400" err="1"/>
              <a:t>float</a:t>
            </a:r>
            <a:r>
              <a:rPr lang="da-DK" sz="1400"/>
              <a:t>, double &amp; long double)</a:t>
            </a:r>
            <a:endParaRPr lang="en-US" sz="1400"/>
          </a:p>
        </p:txBody>
      </p:sp>
      <p:pic>
        <p:nvPicPr>
          <p:cNvPr id="1026" name="Picture 2" descr="A sign bit, a 15-bit exponent, and a 112-bit significand">
            <a:extLst>
              <a:ext uri="{FF2B5EF4-FFF2-40B4-BE49-F238E27FC236}">
                <a16:creationId xmlns:a16="http://schemas.microsoft.com/office/drawing/2014/main" id="{CA1029B1-5E8D-48B5-A33F-419D2039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4" y="4807892"/>
            <a:ext cx="10142220" cy="1064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C9CF2B-C1A8-4A75-9BF7-7B34AF10A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117" y="1615278"/>
            <a:ext cx="7479888" cy="950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811559-10A6-4F87-9982-135A6B2F1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871" y="2851233"/>
            <a:ext cx="7122605" cy="1440657"/>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13CC2385-A3A8-41FD-B36E-87377776DE45}"/>
              </a:ext>
            </a:extLst>
          </p:cNvPr>
          <p:cNvSpPr txBox="1"/>
          <p:nvPr/>
        </p:nvSpPr>
        <p:spPr>
          <a:xfrm>
            <a:off x="3343220" y="1896682"/>
            <a:ext cx="994897" cy="369332"/>
          </a:xfrm>
          <a:prstGeom prst="rect">
            <a:avLst/>
          </a:prstGeom>
          <a:noFill/>
        </p:spPr>
        <p:txBody>
          <a:bodyPr wrap="square">
            <a:spAutoFit/>
          </a:bodyPr>
          <a:lstStyle/>
          <a:p>
            <a:r>
              <a:rPr lang="da-DK" sz="1800" dirty="0" err="1"/>
              <a:t>float</a:t>
            </a:r>
            <a:r>
              <a:rPr lang="da-DK" sz="1800" dirty="0"/>
              <a:t>:</a:t>
            </a:r>
            <a:endParaRPr lang="en-US" dirty="0"/>
          </a:p>
        </p:txBody>
      </p:sp>
      <p:sp>
        <p:nvSpPr>
          <p:cNvPr id="7" name="Tekstfelt 6">
            <a:extLst>
              <a:ext uri="{FF2B5EF4-FFF2-40B4-BE49-F238E27FC236}">
                <a16:creationId xmlns:a16="http://schemas.microsoft.com/office/drawing/2014/main" id="{7253C4CA-BE32-41F6-8FB7-F6DC5C98E163}"/>
              </a:ext>
            </a:extLst>
          </p:cNvPr>
          <p:cNvSpPr txBox="1"/>
          <p:nvPr/>
        </p:nvSpPr>
        <p:spPr>
          <a:xfrm>
            <a:off x="2852257" y="3434091"/>
            <a:ext cx="1139298" cy="369332"/>
          </a:xfrm>
          <a:prstGeom prst="rect">
            <a:avLst/>
          </a:prstGeom>
          <a:noFill/>
        </p:spPr>
        <p:txBody>
          <a:bodyPr wrap="square">
            <a:spAutoFit/>
          </a:bodyPr>
          <a:lstStyle/>
          <a:p>
            <a:r>
              <a:rPr lang="da-DK" sz="1800" dirty="0"/>
              <a:t>double:</a:t>
            </a:r>
            <a:endParaRPr lang="en-US" dirty="0"/>
          </a:p>
        </p:txBody>
      </p:sp>
      <p:sp>
        <p:nvSpPr>
          <p:cNvPr id="9" name="Tekstfelt 8">
            <a:extLst>
              <a:ext uri="{FF2B5EF4-FFF2-40B4-BE49-F238E27FC236}">
                <a16:creationId xmlns:a16="http://schemas.microsoft.com/office/drawing/2014/main" id="{8DE2E8D1-FECB-4AB2-85F2-734154201063}"/>
              </a:ext>
            </a:extLst>
          </p:cNvPr>
          <p:cNvSpPr txBox="1"/>
          <p:nvPr/>
        </p:nvSpPr>
        <p:spPr>
          <a:xfrm>
            <a:off x="587374" y="4365225"/>
            <a:ext cx="2457976" cy="369332"/>
          </a:xfrm>
          <a:prstGeom prst="rect">
            <a:avLst/>
          </a:prstGeom>
          <a:noFill/>
        </p:spPr>
        <p:txBody>
          <a:bodyPr wrap="square">
            <a:spAutoFit/>
          </a:bodyPr>
          <a:lstStyle/>
          <a:p>
            <a:r>
              <a:rPr lang="da-DK" dirty="0"/>
              <a:t>l</a:t>
            </a:r>
            <a:r>
              <a:rPr lang="da-DK" sz="1800" dirty="0"/>
              <a:t>ong double:</a:t>
            </a:r>
            <a:endParaRPr lang="en-US" dirty="0"/>
          </a:p>
        </p:txBody>
      </p:sp>
    </p:spTree>
    <p:extLst>
      <p:ext uri="{BB962C8B-B14F-4D97-AF65-F5344CB8AC3E}">
        <p14:creationId xmlns:p14="http://schemas.microsoft.com/office/powerpoint/2010/main" val="2595216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32-bit </a:t>
            </a:r>
            <a:r>
              <a:rPr lang="da-DK" err="1"/>
              <a:t>floating</a:t>
            </a:r>
            <a:r>
              <a:rPr lang="da-DK"/>
              <a:t>-point format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585" y="1556793"/>
            <a:ext cx="8268790" cy="434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969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64-bit </a:t>
            </a:r>
            <a:r>
              <a:rPr lang="da-DK" err="1"/>
              <a:t>floating</a:t>
            </a:r>
            <a:r>
              <a:rPr lang="da-DK"/>
              <a:t>-point format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48" y="1556792"/>
            <a:ext cx="8392853"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732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8932609-7C6B-40D4-9592-1F164A09D2E3}"/>
              </a:ext>
            </a:extLst>
          </p:cNvPr>
          <p:cNvSpPr>
            <a:spLocks noGrp="1"/>
          </p:cNvSpPr>
          <p:nvPr>
            <p:ph type="sldNum" sz="quarter" idx="10"/>
          </p:nvPr>
        </p:nvSpPr>
        <p:spPr/>
        <p:txBody>
          <a:bodyPr/>
          <a:lstStyle/>
          <a:p>
            <a:fld id="{D8D877B3-D348-4611-9BDB-C5374591D951}" type="slidenum">
              <a:rPr lang="en-US" smtClean="0"/>
              <a:pPr/>
              <a:t>18</a:t>
            </a:fld>
            <a:endParaRPr lang="en-US"/>
          </a:p>
        </p:txBody>
      </p:sp>
      <p:sp>
        <p:nvSpPr>
          <p:cNvPr id="4" name="Titel 3">
            <a:extLst>
              <a:ext uri="{FF2B5EF4-FFF2-40B4-BE49-F238E27FC236}">
                <a16:creationId xmlns:a16="http://schemas.microsoft.com/office/drawing/2014/main" id="{DB3C3078-98F7-4C94-93C3-C27F64B553F7}"/>
              </a:ext>
            </a:extLst>
          </p:cNvPr>
          <p:cNvSpPr>
            <a:spLocks noGrp="1"/>
          </p:cNvSpPr>
          <p:nvPr>
            <p:ph type="title"/>
          </p:nvPr>
        </p:nvSpPr>
        <p:spPr>
          <a:xfrm>
            <a:off x="587374" y="359273"/>
            <a:ext cx="7858126" cy="1621619"/>
          </a:xfrm>
        </p:spPr>
        <p:txBody>
          <a:bodyPr/>
          <a:lstStyle/>
          <a:p>
            <a:r>
              <a:rPr lang="da-DK" dirty="0"/>
              <a:t>De forskellige tal</a:t>
            </a:r>
            <a:endParaRPr lang="en-US" dirty="0"/>
          </a:p>
        </p:txBody>
      </p:sp>
      <p:sp>
        <p:nvSpPr>
          <p:cNvPr id="5" name="Pladsholder til tekst 4">
            <a:extLst>
              <a:ext uri="{FF2B5EF4-FFF2-40B4-BE49-F238E27FC236}">
                <a16:creationId xmlns:a16="http://schemas.microsoft.com/office/drawing/2014/main" id="{4FC7C853-D968-4963-AFDF-1704B09E81F3}"/>
              </a:ext>
            </a:extLst>
          </p:cNvPr>
          <p:cNvSpPr>
            <a:spLocks noGrp="1"/>
          </p:cNvSpPr>
          <p:nvPr>
            <p:ph type="body" sz="quarter" idx="12"/>
          </p:nvPr>
        </p:nvSpPr>
        <p:spPr>
          <a:xfrm>
            <a:off x="587374" y="2143359"/>
            <a:ext cx="9188283" cy="3752115"/>
          </a:xfrm>
        </p:spPr>
        <p:txBody>
          <a:bodyPr/>
          <a:lstStyle/>
          <a:p>
            <a:pPr marL="0" indent="0">
              <a:buNone/>
            </a:pPr>
            <a:r>
              <a:rPr lang="da-DK" dirty="0"/>
              <a:t>Kør dette program for at se de forskellige heltal i C og deres range: </a:t>
            </a:r>
            <a:r>
              <a:rPr lang="da-DK" dirty="0" err="1"/>
              <a:t>integer_values.c</a:t>
            </a:r>
            <a:endParaRPr lang="da-DK" dirty="0"/>
          </a:p>
          <a:p>
            <a:pPr marL="0" indent="0" algn="l">
              <a:buNone/>
            </a:pPr>
            <a:br>
              <a:rPr lang="da-DK" dirty="0"/>
            </a:br>
            <a:endParaRPr lang="da-DK" dirty="0"/>
          </a:p>
        </p:txBody>
      </p:sp>
    </p:spTree>
    <p:extLst>
      <p:ext uri="{BB962C8B-B14F-4D97-AF65-F5344CB8AC3E}">
        <p14:creationId xmlns:p14="http://schemas.microsoft.com/office/powerpoint/2010/main" val="330647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19</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a:t>Datatype størrelser og termologier</a:t>
            </a:r>
          </a:p>
          <a:p>
            <a:r>
              <a:rPr lang="da-DK" b="1"/>
              <a:t>ASCII, </a:t>
            </a:r>
            <a:r>
              <a:rPr lang="da-DK" b="1" err="1"/>
              <a:t>Unicode</a:t>
            </a:r>
            <a:r>
              <a:rPr lang="da-DK" b="1"/>
              <a:t> og UTF-8</a:t>
            </a:r>
          </a:p>
          <a:p>
            <a:r>
              <a:rPr lang="da-DK" err="1"/>
              <a:t>Scope</a:t>
            </a:r>
            <a:r>
              <a:rPr lang="da-DK"/>
              <a:t>, </a:t>
            </a:r>
            <a:r>
              <a:rPr lang="da-DK" err="1"/>
              <a:t>storage</a:t>
            </a:r>
            <a:r>
              <a:rPr lang="da-DK"/>
              <a:t> </a:t>
            </a:r>
            <a:r>
              <a:rPr lang="da-DK" err="1"/>
              <a:t>specifiers</a:t>
            </a:r>
            <a:r>
              <a:rPr lang="da-DK"/>
              <a:t> &amp; type </a:t>
            </a:r>
            <a:r>
              <a:rPr lang="da-DK" err="1"/>
              <a:t>qualifiers</a:t>
            </a:r>
            <a:endParaRPr lang="da-DK"/>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09752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a:t>Forslag til lærebog</a:t>
            </a:r>
            <a:endParaRPr lang="en-US"/>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0000" lnSpcReduction="20000"/>
          </a:bodyPr>
          <a:lstStyle/>
          <a:p>
            <a:pPr marL="0" indent="0">
              <a:buNone/>
            </a:pPr>
            <a:r>
              <a:rPr lang="da-DK" sz="2000" dirty="0">
                <a:solidFill>
                  <a:schemeClr val="tx1">
                    <a:lumMod val="50000"/>
                  </a:schemeClr>
                </a:solidFill>
              </a:rPr>
              <a:t>Der findes et utal af online bøger og ligeledes online kursus materiale, der understøtter indlæringen af C. </a:t>
            </a:r>
          </a:p>
          <a:p>
            <a:pPr marL="0" indent="0">
              <a:buNone/>
            </a:pPr>
            <a:r>
              <a:rPr lang="da-DK" sz="2000" dirty="0">
                <a:solidFill>
                  <a:schemeClr val="tx1">
                    <a:lumMod val="50000"/>
                  </a:schemeClr>
                </a:solidFill>
              </a:rPr>
              <a:t>Vi vil anvende flere af disse undervejs og der vil være sider at læse til de fleste kursusgange. </a:t>
            </a:r>
          </a:p>
          <a:p>
            <a:pPr marL="0" indent="0">
              <a:buNone/>
            </a:pPr>
            <a:r>
              <a:rPr lang="en-US" sz="2000" dirty="0">
                <a:solidFill>
                  <a:schemeClr val="tx1">
                    <a:lumMod val="50000"/>
                  </a:schemeClr>
                </a:solidFill>
              </a:rPr>
              <a:t>Resources:</a:t>
            </a:r>
          </a:p>
          <a:p>
            <a:pPr>
              <a:buFont typeface="Arial" panose="020B0604020202020204" pitchFamily="34" charset="0"/>
              <a:buChar char="•"/>
            </a:pPr>
            <a:r>
              <a:rPr lang="en-US" sz="2000" dirty="0">
                <a:solidFill>
                  <a:schemeClr val="tx1">
                    <a:lumMod val="50000"/>
                  </a:schemeClr>
                </a:solidFill>
                <a:hlinkClick r:id="rId2">
                  <a:extLst>
                    <a:ext uri="{A12FA001-AC4F-418D-AE19-62706E023703}">
                      <ahyp:hlinkClr xmlns:ahyp="http://schemas.microsoft.com/office/drawing/2018/hyperlinkcolor" val="tx"/>
                    </a:ext>
                  </a:extLst>
                </a:hlinkClick>
              </a:rPr>
              <a:t>https://cplusplus.com/reference/clibrary/</a:t>
            </a:r>
          </a:p>
          <a:p>
            <a:pPr>
              <a:buFont typeface="Arial" panose="020B0604020202020204" pitchFamily="34" charset="0"/>
              <a:buChar char="•"/>
            </a:pPr>
            <a:r>
              <a:rPr lang="en-US" sz="2000" dirty="0">
                <a:solidFill>
                  <a:schemeClr val="tx1">
                    <a:lumMod val="50000"/>
                  </a:schemeClr>
                </a:solidFill>
                <a:hlinkClick r:id="rId2">
                  <a:extLst>
                    <a:ext uri="{A12FA001-AC4F-418D-AE19-62706E023703}">
                      <ahyp:hlinkClr xmlns:ahyp="http://schemas.microsoft.com/office/drawing/2018/hyperlinkcolor" val="tx"/>
                    </a:ext>
                  </a:extLst>
                </a:hlinkClick>
              </a:rPr>
              <a:t>https://manual.cs50.io/</a:t>
            </a:r>
            <a:endParaRPr lang="en-US" sz="2000" dirty="0">
              <a:solidFill>
                <a:schemeClr val="tx1">
                  <a:lumMod val="50000"/>
                </a:schemeClr>
              </a:solidFill>
            </a:endParaRPr>
          </a:p>
          <a:p>
            <a:pPr marL="285750" indent="-285750">
              <a:buFont typeface="Arial" panose="020B0604020202020204" pitchFamily="34" charset="0"/>
              <a:buChar char="•"/>
            </a:pPr>
            <a:r>
              <a:rPr lang="en-US" sz="2000" dirty="0">
                <a:solidFill>
                  <a:schemeClr val="tx1">
                    <a:lumMod val="50000"/>
                  </a:schemeClr>
                </a:solidFill>
                <a:hlinkClick r:id="rId3">
                  <a:extLst>
                    <a:ext uri="{A12FA001-AC4F-418D-AE19-62706E023703}">
                      <ahyp:hlinkClr xmlns:ahyp="http://schemas.microsoft.com/office/drawing/2018/hyperlinkcolor" val="tx"/>
                    </a:ext>
                  </a:extLst>
                </a:hlinkClick>
              </a:rPr>
              <a:t>https://www.gnu.org/software/gnu-c-manual/gnu-c-manual.pdf</a:t>
            </a:r>
            <a:endParaRPr lang="en-US" sz="2000" dirty="0">
              <a:solidFill>
                <a:schemeClr val="tx1">
                  <a:lumMod val="50000"/>
                </a:schemeClr>
              </a:solidFill>
            </a:endParaRPr>
          </a:p>
          <a:p>
            <a:pPr marL="285750" indent="-285750">
              <a:buFont typeface="Arial" panose="020B0604020202020204" pitchFamily="34" charset="0"/>
              <a:buChar char="•"/>
            </a:pPr>
            <a:r>
              <a:rPr lang="en-US" sz="2000" dirty="0">
                <a:solidFill>
                  <a:schemeClr val="tx1">
                    <a:lumMod val="50000"/>
                  </a:schemeClr>
                </a:solidFill>
                <a:hlinkClick r:id="rId4">
                  <a:extLst>
                    <a:ext uri="{A12FA001-AC4F-418D-AE19-62706E023703}">
                      <ahyp:hlinkClr xmlns:ahyp="http://schemas.microsoft.com/office/drawing/2018/hyperlinkcolor" val="tx"/>
                    </a:ext>
                  </a:extLst>
                </a:hlinkClick>
              </a:rPr>
              <a:t>https://en.cppreference.com/w/c</a:t>
            </a:r>
            <a:endParaRPr lang="en-US" sz="2000" dirty="0">
              <a:solidFill>
                <a:schemeClr val="tx1">
                  <a:lumMod val="50000"/>
                </a:schemeClr>
              </a:solidFill>
            </a:endParaRPr>
          </a:p>
          <a:p>
            <a:pPr lvl="1">
              <a:buFont typeface="Arial" panose="020B0604020202020204" pitchFamily="34" charset="0"/>
              <a:buChar char="•"/>
            </a:pPr>
            <a:r>
              <a:rPr lang="en-US" sz="2000" dirty="0">
                <a:solidFill>
                  <a:schemeClr val="tx1">
                    <a:lumMod val="50000"/>
                  </a:schemeClr>
                </a:solidFill>
                <a:hlinkClick r:id="rId5">
                  <a:extLst>
                    <a:ext uri="{A12FA001-AC4F-418D-AE19-62706E023703}">
                      <ahyp:hlinkClr xmlns:ahyp="http://schemas.microsoft.com/office/drawing/2018/hyperlinkcolor" val="tx"/>
                    </a:ext>
                  </a:extLst>
                </a:hlinkClick>
              </a:rPr>
              <a:t>https://www.programiz.com/</a:t>
            </a:r>
            <a:endParaRPr lang="en-US" sz="2000" dirty="0">
              <a:solidFill>
                <a:schemeClr val="tx1">
                  <a:lumMod val="50000"/>
                </a:schemeClr>
              </a:solidFill>
            </a:endParaRPr>
          </a:p>
          <a:p>
            <a:pPr lvl="1">
              <a:buFont typeface="Arial" panose="020B0604020202020204" pitchFamily="34" charset="0"/>
              <a:buChar char="•"/>
            </a:pPr>
            <a:r>
              <a:rPr lang="en-US" sz="2000" dirty="0">
                <a:solidFill>
                  <a:schemeClr val="tx1">
                    <a:lumMod val="50000"/>
                  </a:schemeClr>
                </a:solidFill>
                <a:hlinkClick r:id="rId6"/>
              </a:rPr>
              <a:t>https://www.tutorialspoint.com/cprogramming/index.htm</a:t>
            </a:r>
            <a:r>
              <a:rPr lang="en-US" sz="2000" dirty="0">
                <a:solidFill>
                  <a:schemeClr val="tx1">
                    <a:lumMod val="50000"/>
                  </a:schemeClr>
                </a:solidFill>
              </a:rPr>
              <a:t> </a:t>
            </a:r>
          </a:p>
          <a:p>
            <a:pPr marL="0" indent="0">
              <a:buNone/>
            </a:pPr>
            <a:r>
              <a:rPr lang="en-US" sz="2000" dirty="0">
                <a:solidFill>
                  <a:schemeClr val="tx1">
                    <a:lumMod val="50000"/>
                  </a:schemeClr>
                </a:solidFill>
              </a:rPr>
              <a:t>Ekstra </a:t>
            </a:r>
            <a:r>
              <a:rPr lang="en-US" sz="2000" dirty="0" err="1">
                <a:solidFill>
                  <a:schemeClr val="tx1">
                    <a:lumMod val="50000"/>
                  </a:schemeClr>
                </a:solidFill>
              </a:rPr>
              <a:t>Opgaver</a:t>
            </a:r>
            <a:r>
              <a:rPr lang="en-US" sz="2000" dirty="0">
                <a:solidFill>
                  <a:schemeClr val="tx1">
                    <a:lumMod val="50000"/>
                  </a:schemeClr>
                </a:solidFill>
              </a:rPr>
              <a:t>:</a:t>
            </a:r>
          </a:p>
          <a:p>
            <a:pPr marL="285750" indent="-285750">
              <a:buFont typeface="Arial" panose="020B0604020202020204" pitchFamily="34" charset="0"/>
              <a:buChar char="•"/>
            </a:pPr>
            <a:r>
              <a:rPr lang="en-US" sz="2000" dirty="0">
                <a:solidFill>
                  <a:schemeClr val="tx1">
                    <a:lumMod val="50000"/>
                  </a:schemeClr>
                </a:solidFill>
                <a:hlinkClick r:id="rId7">
                  <a:extLst>
                    <a:ext uri="{A12FA001-AC4F-418D-AE19-62706E023703}">
                      <ahyp:hlinkClr xmlns:ahyp="http://schemas.microsoft.com/office/drawing/2018/hyperlinkcolor" val="tx"/>
                    </a:ext>
                  </a:extLst>
                </a:hlinkClick>
              </a:rPr>
              <a:t>https://www.w3schools.com/c/index.php</a:t>
            </a:r>
            <a:r>
              <a:rPr lang="en-US" sz="2000" dirty="0">
                <a:solidFill>
                  <a:schemeClr val="tx1">
                    <a:lumMod val="50000"/>
                  </a:schemeClr>
                </a:solidFill>
              </a:rPr>
              <a:t> </a:t>
            </a:r>
          </a:p>
          <a:p>
            <a:pPr marL="285750" indent="-285750">
              <a:buFont typeface="Arial" panose="020B0604020202020204" pitchFamily="34" charset="0"/>
              <a:buChar char="•"/>
            </a:pPr>
            <a:r>
              <a:rPr lang="en-US" sz="2000" dirty="0">
                <a:solidFill>
                  <a:schemeClr val="tx1">
                    <a:lumMod val="50000"/>
                  </a:schemeClr>
                </a:solidFill>
                <a:hlinkClick r:id="rId8">
                  <a:extLst>
                    <a:ext uri="{A12FA001-AC4F-418D-AE19-62706E023703}">
                      <ahyp:hlinkClr xmlns:ahyp="http://schemas.microsoft.com/office/drawing/2018/hyperlinkcolor" val="tx"/>
                    </a:ext>
                  </a:extLst>
                </a:hlinkClick>
              </a:rPr>
              <a:t>https://www.programiz.com/c-programming/</a:t>
            </a:r>
            <a:endParaRPr lang="en-US" sz="2000" dirty="0">
              <a:solidFill>
                <a:schemeClr val="tx1">
                  <a:lumMod val="50000"/>
                </a:schemeClr>
              </a:solidFill>
            </a:endParaRPr>
          </a:p>
          <a:p>
            <a:pPr marL="0" indent="0">
              <a:buNone/>
            </a:pPr>
            <a:r>
              <a:rPr lang="en-US" sz="2000" dirty="0">
                <a:solidFill>
                  <a:schemeClr val="tx1">
                    <a:lumMod val="50000"/>
                  </a:schemeClr>
                </a:solidFill>
              </a:rPr>
              <a:t>Online Compiler:</a:t>
            </a:r>
          </a:p>
          <a:p>
            <a:pPr>
              <a:buFont typeface="Arial" panose="020B0604020202020204" pitchFamily="34" charset="0"/>
              <a:buChar char="•"/>
            </a:pPr>
            <a:r>
              <a:rPr lang="en-US" sz="2000" dirty="0">
                <a:solidFill>
                  <a:schemeClr val="tx1">
                    <a:lumMod val="50000"/>
                  </a:schemeClr>
                </a:solidFill>
                <a:hlinkClick r:id="rId9">
                  <a:extLst>
                    <a:ext uri="{A12FA001-AC4F-418D-AE19-62706E023703}">
                      <ahyp:hlinkClr xmlns:ahyp="http://schemas.microsoft.com/office/drawing/2018/hyperlinkcolor" val="tx"/>
                    </a:ext>
                  </a:extLst>
                </a:hlinkClick>
              </a:rPr>
              <a:t>https://onecompiler.com/c</a:t>
            </a:r>
            <a:endParaRPr lang="en-US" sz="2000" dirty="0">
              <a:solidFill>
                <a:schemeClr val="tx1">
                  <a:lumMod val="50000"/>
                </a:schemeClr>
              </a:solidFill>
            </a:endParaRPr>
          </a:p>
          <a:p>
            <a:pPr marL="0" indent="0">
              <a:buNone/>
            </a:pPr>
            <a:r>
              <a:rPr lang="en-US" sz="2000" dirty="0">
                <a:solidFill>
                  <a:schemeClr val="tx1">
                    <a:lumMod val="50000"/>
                  </a:schemeClr>
                </a:solidFill>
              </a:rPr>
              <a:t>Arduino Reference:</a:t>
            </a:r>
          </a:p>
          <a:p>
            <a:pPr>
              <a:buFont typeface="Arial" panose="020B0604020202020204" pitchFamily="34" charset="0"/>
              <a:buChar char="•"/>
            </a:pPr>
            <a:r>
              <a:rPr lang="en-US" sz="2000" dirty="0">
                <a:solidFill>
                  <a:schemeClr val="tx1">
                    <a:lumMod val="50000"/>
                  </a:schemeClr>
                </a:solidFill>
                <a:hlinkClick r:id="rId10">
                  <a:extLst>
                    <a:ext uri="{A12FA001-AC4F-418D-AE19-62706E023703}">
                      <ahyp:hlinkClr xmlns:ahyp="http://schemas.microsoft.com/office/drawing/2018/hyperlinkcolor" val="tx"/>
                    </a:ext>
                  </a:extLst>
                </a:hlinkClick>
              </a:rPr>
              <a:t>https://www.arduino.cc/reference/en/</a:t>
            </a: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2</a:t>
            </a:fld>
            <a:endParaRPr lang="en-US"/>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4C0739-0189-35E5-ED44-08CDFBE3609E}"/>
              </a:ext>
            </a:extLst>
          </p:cNvPr>
          <p:cNvSpPr>
            <a:spLocks noGrp="1"/>
          </p:cNvSpPr>
          <p:nvPr>
            <p:ph type="sldNum" sz="quarter" idx="4"/>
          </p:nvPr>
        </p:nvSpPr>
        <p:spPr/>
        <p:txBody>
          <a:bodyPr/>
          <a:lstStyle/>
          <a:p>
            <a:fld id="{D8D877B3-D348-4611-9BDB-C5374591D951}" type="slidenum">
              <a:rPr lang="en-US" smtClean="0"/>
              <a:pPr/>
              <a:t>20</a:t>
            </a:fld>
            <a:endParaRPr lang="en-US"/>
          </a:p>
        </p:txBody>
      </p:sp>
      <p:sp>
        <p:nvSpPr>
          <p:cNvPr id="4" name="Title 3">
            <a:extLst>
              <a:ext uri="{FF2B5EF4-FFF2-40B4-BE49-F238E27FC236}">
                <a16:creationId xmlns:a16="http://schemas.microsoft.com/office/drawing/2014/main" id="{F79C9322-232A-D163-8BC0-65DB2D7F2515}"/>
              </a:ext>
            </a:extLst>
          </p:cNvPr>
          <p:cNvSpPr>
            <a:spLocks noGrp="1"/>
          </p:cNvSpPr>
          <p:nvPr>
            <p:ph type="title"/>
          </p:nvPr>
        </p:nvSpPr>
        <p:spPr>
          <a:xfrm>
            <a:off x="587374" y="370290"/>
            <a:ext cx="10372726" cy="1474385"/>
          </a:xfrm>
        </p:spPr>
        <p:txBody>
          <a:bodyPr/>
          <a:lstStyle/>
          <a:p>
            <a:r>
              <a:rPr lang="da-DK"/>
              <a:t>Opgave: p06_datatyper2</a:t>
            </a:r>
            <a:br>
              <a:rPr lang="da-DK"/>
            </a:br>
            <a:r>
              <a:rPr lang="da-DK" sz="2800" err="1"/>
              <a:t>Integers</a:t>
            </a:r>
            <a:endParaRPr lang="en-DK"/>
          </a:p>
        </p:txBody>
      </p:sp>
      <p:sp>
        <p:nvSpPr>
          <p:cNvPr id="5" name="Text Placeholder 4">
            <a:extLst>
              <a:ext uri="{FF2B5EF4-FFF2-40B4-BE49-F238E27FC236}">
                <a16:creationId xmlns:a16="http://schemas.microsoft.com/office/drawing/2014/main" id="{033F4DD4-CE5D-1C7A-C9D7-DC25FD614AAB}"/>
              </a:ext>
            </a:extLst>
          </p:cNvPr>
          <p:cNvSpPr>
            <a:spLocks noGrp="1"/>
          </p:cNvSpPr>
          <p:nvPr>
            <p:ph type="body" sz="quarter" idx="12"/>
          </p:nvPr>
        </p:nvSpPr>
        <p:spPr/>
        <p:txBody>
          <a:bodyPr/>
          <a:lstStyle/>
          <a:p>
            <a:pPr marL="0" indent="0">
              <a:buNone/>
            </a:pPr>
            <a:r>
              <a:rPr lang="da-DK"/>
              <a:t>Long:</a:t>
            </a:r>
          </a:p>
          <a:p>
            <a:r>
              <a:rPr lang="da-DK"/>
              <a:t>normalt 4 bytes på et 32bit system</a:t>
            </a:r>
          </a:p>
          <a:p>
            <a:r>
              <a:rPr lang="da-DK"/>
              <a:t>normalt 8 bytes på et 64bit system</a:t>
            </a:r>
          </a:p>
          <a:p>
            <a:pPr lvl="1"/>
            <a:r>
              <a:rPr lang="da-DK"/>
              <a:t>Men kan varierer</a:t>
            </a:r>
          </a:p>
          <a:p>
            <a:pPr marL="0" indent="0">
              <a:buNone/>
            </a:pPr>
            <a:r>
              <a:rPr lang="da-DK"/>
              <a:t>long long:</a:t>
            </a:r>
          </a:p>
          <a:p>
            <a:r>
              <a:rPr lang="da-DK"/>
              <a:t>er garanteret af c-standard til at være mindst 8 bytes uanset system</a:t>
            </a:r>
            <a:endParaRPr lang="en-DK"/>
          </a:p>
        </p:txBody>
      </p:sp>
    </p:spTree>
    <p:extLst>
      <p:ext uri="{BB962C8B-B14F-4D97-AF65-F5344CB8AC3E}">
        <p14:creationId xmlns:p14="http://schemas.microsoft.com/office/powerpoint/2010/main" val="158909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4A089FE-35B7-4F7B-80FA-610CC1DC541F}"/>
              </a:ext>
            </a:extLst>
          </p:cNvPr>
          <p:cNvSpPr>
            <a:spLocks noGrp="1"/>
          </p:cNvSpPr>
          <p:nvPr>
            <p:ph type="sldNum" sz="quarter" idx="10"/>
          </p:nvPr>
        </p:nvSpPr>
        <p:spPr/>
        <p:txBody>
          <a:bodyPr/>
          <a:lstStyle/>
          <a:p>
            <a:fld id="{D8D877B3-D348-4611-9BDB-C5374591D951}" type="slidenum">
              <a:rPr lang="en-US" smtClean="0"/>
              <a:pPr/>
              <a:t>21</a:t>
            </a:fld>
            <a:endParaRPr lang="en-US"/>
          </a:p>
        </p:txBody>
      </p:sp>
      <p:sp>
        <p:nvSpPr>
          <p:cNvPr id="4" name="Titel 3">
            <a:extLst>
              <a:ext uri="{FF2B5EF4-FFF2-40B4-BE49-F238E27FC236}">
                <a16:creationId xmlns:a16="http://schemas.microsoft.com/office/drawing/2014/main" id="{1861968A-A111-4FF1-BBDE-1BE756A08F8D}"/>
              </a:ext>
            </a:extLst>
          </p:cNvPr>
          <p:cNvSpPr>
            <a:spLocks noGrp="1"/>
          </p:cNvSpPr>
          <p:nvPr>
            <p:ph type="title"/>
          </p:nvPr>
        </p:nvSpPr>
        <p:spPr>
          <a:xfrm>
            <a:off x="587374" y="359273"/>
            <a:ext cx="5531724" cy="1621619"/>
          </a:xfrm>
        </p:spPr>
        <p:txBody>
          <a:bodyPr/>
          <a:lstStyle/>
          <a:p>
            <a:r>
              <a:rPr lang="en-US"/>
              <a:t>ASCII</a:t>
            </a:r>
            <a:r>
              <a:rPr lang="en-US" sz="3600"/>
              <a:t> </a:t>
            </a:r>
            <a:r>
              <a:rPr lang="en-US" sz="1800"/>
              <a:t>(128 characters)</a:t>
            </a:r>
          </a:p>
        </p:txBody>
      </p:sp>
      <mc:AlternateContent xmlns:mc="http://schemas.openxmlformats.org/markup-compatibility/2006" xmlns:a14="http://schemas.microsoft.com/office/drawing/2010/main">
        <mc:Choice Requires="a14">
          <p:sp>
            <p:nvSpPr>
              <p:cNvPr id="5" name="Pladsholder til tekst 4">
                <a:extLst>
                  <a:ext uri="{FF2B5EF4-FFF2-40B4-BE49-F238E27FC236}">
                    <a16:creationId xmlns:a16="http://schemas.microsoft.com/office/drawing/2014/main" id="{F4912935-565A-4282-877F-267DCA782E6C}"/>
                  </a:ext>
                </a:extLst>
              </p:cNvPr>
              <p:cNvSpPr>
                <a:spLocks noGrp="1"/>
              </p:cNvSpPr>
              <p:nvPr>
                <p:ph type="body" sz="quarter" idx="12"/>
              </p:nvPr>
            </p:nvSpPr>
            <p:spPr>
              <a:xfrm>
                <a:off x="587375" y="1414021"/>
                <a:ext cx="11412947" cy="4481453"/>
              </a:xfrm>
            </p:spPr>
            <p:txBody>
              <a:bodyPr/>
              <a:lstStyle/>
              <a:p>
                <a:pPr marL="0" indent="0">
                  <a:buNone/>
                </a:pPr>
                <a:r>
                  <a:rPr lang="da-DK">
                    <a:latin typeface="Consolas" panose="020B0609020204030204" pitchFamily="49" charset="0"/>
                  </a:rPr>
                  <a:t>ASCII (American Standard Code for Information Interchange) dateres til 1960'erne. Det er den standard måde, hvorpå tekst er kodet numerisk.</a:t>
                </a:r>
              </a:p>
              <a:p>
                <a:endParaRPr lang="da-DK">
                  <a:latin typeface="Consolas" panose="020B0609020204030204" pitchFamily="49" charset="0"/>
                </a:endParaRPr>
              </a:p>
              <a:p>
                <a:pPr marL="0" indent="0">
                  <a:buNone/>
                </a:pPr>
                <a:r>
                  <a:rPr lang="da-DK">
                    <a:latin typeface="Consolas" panose="020B0609020204030204" pitchFamily="49" charset="0"/>
                  </a:rPr>
                  <a:t>Bemærk, at de første 32 tegn (0-31) og den sidste er kontroltegn.</a:t>
                </a:r>
              </a:p>
              <a:p>
                <a:pPr marL="0" indent="0">
                  <a:buNone/>
                </a:pPr>
                <a:r>
                  <a:rPr lang="da-DK">
                    <a:latin typeface="Consolas" panose="020B0609020204030204" pitchFamily="49" charset="0"/>
                  </a:rPr>
                  <a:t>'a' er ikke det samme som 'A'.</a:t>
                </a:r>
              </a:p>
              <a:p>
                <a:pPr marL="0" indent="0">
                  <a:buNone/>
                </a:pPr>
                <a:r>
                  <a:rPr lang="da-DK">
                    <a:latin typeface="Consolas" panose="020B0609020204030204" pitchFamily="49" charset="0"/>
                  </a:rPr>
                  <a:t>'A' = </a:t>
                </a:r>
                <a14:m>
                  <m:oMath xmlns:m="http://schemas.openxmlformats.org/officeDocument/2006/math">
                    <m:r>
                      <a:rPr lang="da-DK" i="1" dirty="0" smtClean="0">
                        <a:latin typeface="Cambria Math" panose="02040503050406030204" pitchFamily="18" charset="0"/>
                      </a:rPr>
                      <m:t>0</m:t>
                    </m:r>
                    <m:r>
                      <a:rPr lang="da-DK" i="1" dirty="0" smtClean="0">
                        <a:latin typeface="Cambria Math" panose="02040503050406030204" pitchFamily="18" charset="0"/>
                      </a:rPr>
                      <m:t>𝑥</m:t>
                    </m:r>
                    <m:sSub>
                      <m:sSubPr>
                        <m:ctrlPr>
                          <a:rPr lang="da-DK" b="0" i="1" dirty="0" smtClean="0">
                            <a:latin typeface="Cambria Math" panose="02040503050406030204" pitchFamily="18" charset="0"/>
                          </a:rPr>
                        </m:ctrlPr>
                      </m:sSubPr>
                      <m:e>
                        <m:r>
                          <a:rPr lang="da-DK" i="1" dirty="0" smtClean="0">
                            <a:latin typeface="Cambria Math" panose="02040503050406030204" pitchFamily="18" charset="0"/>
                          </a:rPr>
                          <m:t>41</m:t>
                        </m:r>
                      </m:e>
                      <m:sub>
                        <m:r>
                          <a:rPr lang="da-DK" b="0" i="1" dirty="0" smtClean="0">
                            <a:latin typeface="Cambria Math" panose="02040503050406030204" pitchFamily="18" charset="0"/>
                          </a:rPr>
                          <m:t>16</m:t>
                        </m:r>
                      </m:sub>
                    </m:sSub>
                    <m:r>
                      <a:rPr lang="da-DK"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i="1" dirty="0" smtClean="0">
                            <a:latin typeface="Cambria Math" panose="02040503050406030204" pitchFamily="18" charset="0"/>
                          </a:rPr>
                          <m:t>65</m:t>
                        </m:r>
                      </m:e>
                      <m:sub>
                        <m:r>
                          <a:rPr lang="da-DK" b="0" i="1" dirty="0" smtClean="0">
                            <a:latin typeface="Cambria Math" panose="02040503050406030204" pitchFamily="18" charset="0"/>
                          </a:rPr>
                          <m:t>10</m:t>
                        </m:r>
                      </m:sub>
                    </m:sSub>
                    <m:r>
                      <a:rPr lang="en-US"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en-US" i="1" dirty="0">
                            <a:latin typeface="Cambria Math" panose="02040503050406030204" pitchFamily="18" charset="0"/>
                          </a:rPr>
                          <m:t>01000001</m:t>
                        </m:r>
                      </m:e>
                      <m:sub>
                        <m:r>
                          <a:rPr lang="da-DK" b="0" i="1" dirty="0" smtClean="0">
                            <a:latin typeface="Cambria Math" panose="02040503050406030204" pitchFamily="18" charset="0"/>
                          </a:rPr>
                          <m:t>2</m:t>
                        </m:r>
                      </m:sub>
                    </m:sSub>
                  </m:oMath>
                </a14:m>
                <a:endParaRPr lang="en-US">
                  <a:latin typeface="Consolas" panose="020B0609020204030204" pitchFamily="49" charset="0"/>
                </a:endParaRPr>
              </a:p>
              <a:p>
                <a:pPr marL="0" indent="0">
                  <a:buNone/>
                </a:pPr>
                <a:r>
                  <a:rPr lang="en-US">
                    <a:latin typeface="Consolas" panose="020B0609020204030204" pitchFamily="49" charset="0"/>
                  </a:rPr>
                  <a:t>'a' = </a:t>
                </a:r>
                <a14:m>
                  <m:oMath xmlns:m="http://schemas.openxmlformats.org/officeDocument/2006/math">
                    <m:r>
                      <a:rPr lang="da-DK" i="1" dirty="0" smtClean="0">
                        <a:latin typeface="Cambria Math" panose="02040503050406030204" pitchFamily="18" charset="0"/>
                      </a:rPr>
                      <m:t>0</m:t>
                    </m:r>
                    <m:r>
                      <a:rPr lang="da-DK" i="1" dirty="0" smtClean="0">
                        <a:latin typeface="Cambria Math" panose="02040503050406030204" pitchFamily="18" charset="0"/>
                      </a:rPr>
                      <m:t>𝑥</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6</m:t>
                        </m:r>
                        <m:r>
                          <a:rPr lang="da-DK" i="1" dirty="0" smtClean="0">
                            <a:latin typeface="Cambria Math" panose="02040503050406030204" pitchFamily="18" charset="0"/>
                          </a:rPr>
                          <m:t>1</m:t>
                        </m:r>
                      </m:e>
                      <m:sub>
                        <m:r>
                          <a:rPr lang="da-DK" b="0" i="1" dirty="0" smtClean="0">
                            <a:latin typeface="Cambria Math" panose="02040503050406030204" pitchFamily="18" charset="0"/>
                          </a:rPr>
                          <m:t>16</m:t>
                        </m:r>
                      </m:sub>
                    </m:sSub>
                    <m:r>
                      <a:rPr lang="da-DK"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97</m:t>
                        </m:r>
                      </m:e>
                      <m:sub>
                        <m:r>
                          <a:rPr lang="da-DK" b="0" i="1" dirty="0" smtClean="0">
                            <a:latin typeface="Cambria Math" panose="02040503050406030204" pitchFamily="18" charset="0"/>
                          </a:rPr>
                          <m:t>10</m:t>
                        </m:r>
                      </m:sub>
                    </m:sSub>
                    <m:r>
                      <a:rPr lang="en-US" i="1" dirty="0" smtClean="0">
                        <a:latin typeface="Cambria Math" panose="02040503050406030204" pitchFamily="18" charset="0"/>
                      </a:rPr>
                      <m:t>=</m:t>
                    </m:r>
                    <m:sSub>
                      <m:sSubPr>
                        <m:ctrlPr>
                          <a:rPr lang="da-DK" b="0" i="1" dirty="0" smtClean="0">
                            <a:latin typeface="Cambria Math" panose="02040503050406030204" pitchFamily="18" charset="0"/>
                          </a:rPr>
                        </m:ctrlPr>
                      </m:sSubPr>
                      <m:e>
                        <m:r>
                          <a:rPr lang="da-DK" b="0" i="1" dirty="0" smtClean="0">
                            <a:latin typeface="Cambria Math" panose="02040503050406030204" pitchFamily="18" charset="0"/>
                          </a:rPr>
                          <m:t>0</m:t>
                        </m:r>
                        <m:r>
                          <a:rPr lang="da-DK" i="1" dirty="0">
                            <a:latin typeface="Cambria Math" panose="02040503050406030204" pitchFamily="18" charset="0"/>
                          </a:rPr>
                          <m:t>1100001</m:t>
                        </m:r>
                      </m:e>
                      <m:sub>
                        <m:r>
                          <a:rPr lang="da-DK" b="0" i="1" dirty="0" smtClean="0">
                            <a:latin typeface="Cambria Math" panose="02040503050406030204" pitchFamily="18" charset="0"/>
                          </a:rPr>
                          <m:t>2</m:t>
                        </m:r>
                      </m:sub>
                    </m:sSub>
                  </m:oMath>
                </a14:m>
                <a:endParaRPr lang="en-US">
                  <a:latin typeface="Consolas" panose="020B0609020204030204" pitchFamily="49" charset="0"/>
                </a:endParaRPr>
              </a:p>
              <a:p>
                <a:pPr marL="0" indent="0">
                  <a:buNone/>
                </a:pPr>
                <a:endParaRPr lang="en-US">
                  <a:latin typeface="Consolas" panose="020B0609020204030204" pitchFamily="49" charset="0"/>
                </a:endParaRPr>
              </a:p>
            </p:txBody>
          </p:sp>
        </mc:Choice>
        <mc:Fallback xmlns="">
          <p:sp>
            <p:nvSpPr>
              <p:cNvPr id="5" name="Pladsholder til tekst 4">
                <a:extLst>
                  <a:ext uri="{FF2B5EF4-FFF2-40B4-BE49-F238E27FC236}">
                    <a16:creationId xmlns:a16="http://schemas.microsoft.com/office/drawing/2014/main" id="{F4912935-565A-4282-877F-267DCA782E6C}"/>
                  </a:ext>
                </a:extLst>
              </p:cNvPr>
              <p:cNvSpPr>
                <a:spLocks noGrp="1" noRot="1" noChangeAspect="1" noMove="1" noResize="1" noEditPoints="1" noAdjustHandles="1" noChangeArrowheads="1" noChangeShapeType="1" noTextEdit="1"/>
              </p:cNvSpPr>
              <p:nvPr>
                <p:ph type="body" sz="quarter" idx="12"/>
              </p:nvPr>
            </p:nvSpPr>
            <p:spPr>
              <a:xfrm>
                <a:off x="587375" y="1414021"/>
                <a:ext cx="11412947" cy="4481453"/>
              </a:xfrm>
              <a:blipFill>
                <a:blip r:embed="rId2"/>
                <a:stretch>
                  <a:fillRect l="-1068" t="-544" r="-42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81FF2A9-8B58-4896-81AE-D127A5408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420" y="2846521"/>
            <a:ext cx="5731193" cy="304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80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2B1122B4-3FB1-889A-37AC-63FC647957EA}"/>
            </a:ext>
          </a:extLst>
        </p:cNvPr>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5D71BF0-1384-E150-65C7-A143D33F9471}"/>
              </a:ext>
            </a:extLst>
          </p:cNvPr>
          <p:cNvSpPr>
            <a:spLocks noGrp="1"/>
          </p:cNvSpPr>
          <p:nvPr>
            <p:ph type="sldNum" sz="quarter" idx="10"/>
          </p:nvPr>
        </p:nvSpPr>
        <p:spPr/>
        <p:txBody>
          <a:bodyPr/>
          <a:lstStyle/>
          <a:p>
            <a:fld id="{D8D877B3-D348-4611-9BDB-C5374591D951}" type="slidenum">
              <a:rPr lang="en-US" smtClean="0"/>
              <a:pPr/>
              <a:t>22</a:t>
            </a:fld>
            <a:endParaRPr lang="en-US"/>
          </a:p>
        </p:txBody>
      </p:sp>
      <p:sp>
        <p:nvSpPr>
          <p:cNvPr id="4" name="Titel 3">
            <a:extLst>
              <a:ext uri="{FF2B5EF4-FFF2-40B4-BE49-F238E27FC236}">
                <a16:creationId xmlns:a16="http://schemas.microsoft.com/office/drawing/2014/main" id="{9BA9F6E1-7548-B180-098E-334323E718E3}"/>
              </a:ext>
            </a:extLst>
          </p:cNvPr>
          <p:cNvSpPr>
            <a:spLocks noGrp="1"/>
          </p:cNvSpPr>
          <p:nvPr>
            <p:ph type="title"/>
          </p:nvPr>
        </p:nvSpPr>
        <p:spPr>
          <a:xfrm>
            <a:off x="587374" y="359273"/>
            <a:ext cx="7743826" cy="1621619"/>
          </a:xfrm>
        </p:spPr>
        <p:txBody>
          <a:bodyPr/>
          <a:lstStyle/>
          <a:p>
            <a:r>
              <a:rPr lang="en-US" dirty="0" err="1"/>
              <a:t>Opgave</a:t>
            </a:r>
            <a:r>
              <a:rPr lang="en-US" dirty="0"/>
              <a:t> ASCII</a:t>
            </a:r>
            <a:r>
              <a:rPr lang="en-US" sz="3600" dirty="0"/>
              <a:t> </a:t>
            </a:r>
            <a:r>
              <a:rPr lang="en-US" sz="1800" dirty="0"/>
              <a:t>(128 characters)</a:t>
            </a:r>
          </a:p>
        </p:txBody>
      </p:sp>
      <mc:AlternateContent xmlns:mc="http://schemas.openxmlformats.org/markup-compatibility/2006" xmlns:a14="http://schemas.microsoft.com/office/drawing/2010/main">
        <mc:Choice Requires="a14">
          <p:sp>
            <p:nvSpPr>
              <p:cNvPr id="5" name="Pladsholder til tekst 4">
                <a:extLst>
                  <a:ext uri="{FF2B5EF4-FFF2-40B4-BE49-F238E27FC236}">
                    <a16:creationId xmlns:a16="http://schemas.microsoft.com/office/drawing/2014/main" id="{0EE7B050-E761-27F0-CC42-6D808A1EDE1D}"/>
                  </a:ext>
                </a:extLst>
              </p:cNvPr>
              <p:cNvSpPr>
                <a:spLocks noGrp="1"/>
              </p:cNvSpPr>
              <p:nvPr>
                <p:ph type="body" sz="quarter" idx="12"/>
              </p:nvPr>
            </p:nvSpPr>
            <p:spPr>
              <a:xfrm>
                <a:off x="587375" y="1414021"/>
                <a:ext cx="10357716" cy="4481453"/>
              </a:xfrm>
            </p:spPr>
            <p:txBody>
              <a:bodyPr>
                <a:normAutofit/>
              </a:bodyPr>
              <a:lstStyle/>
              <a:p>
                <a:pPr marL="0" indent="0">
                  <a:buNone/>
                </a:pPr>
                <a:endParaRPr lang="da-DK" sz="1100" dirty="0"/>
              </a:p>
              <a:p>
                <a:pPr marL="0" indent="0">
                  <a:buNone/>
                </a:pPr>
                <a:r>
                  <a:rPr lang="da-DK" dirty="0"/>
                  <a:t>Find ud af hvad ASCII </a:t>
                </a:r>
                <a:r>
                  <a:rPr lang="da-DK" dirty="0" err="1"/>
                  <a:t>charactererne</a:t>
                </a:r>
                <a:r>
                  <a:rPr lang="da-DK" dirty="0"/>
                  <a:t> for sidde </a:t>
                </a:r>
                <a:r>
                  <a:rPr lang="da-DK" dirty="0" err="1"/>
                  <a:t>hexe</a:t>
                </a:r>
                <a:r>
                  <a:rPr lang="da-DK" dirty="0"/>
                  <a:t>-tal er. </a:t>
                </a:r>
              </a:p>
              <a:p>
                <a:pPr marL="0" indent="0">
                  <a:buNone/>
                </a:pPr>
                <a:r>
                  <a:rPr lang="da-DK" dirty="0"/>
                  <a:t>Først slå det op i tabellen, og så lav et program som finder ud af det:</a:t>
                </a:r>
              </a:p>
              <a:p>
                <a:pPr marL="342900" lvl="0" indent="-342900">
                  <a:buFont typeface="+mj-lt"/>
                  <a:buAutoNum type="arabicPeriod"/>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𝑥</m:t>
                    </m:r>
                    <m:sSub>
                      <m:sSubPr>
                        <m:ctrlPr>
                          <a:rPr lang="da-DK" i="1">
                            <a:latin typeface="Cambria Math" panose="02040503050406030204" pitchFamily="18" charset="0"/>
                          </a:rPr>
                        </m:ctrlPr>
                      </m:sSubPr>
                      <m:e>
                        <m:r>
                          <a:rPr lang="en-US" i="1">
                            <a:latin typeface="Cambria Math" panose="02040503050406030204" pitchFamily="18" charset="0"/>
                          </a:rPr>
                          <m:t>55</m:t>
                        </m:r>
                      </m:e>
                      <m:sub>
                        <m:r>
                          <a:rPr lang="en-US" i="1">
                            <a:latin typeface="Cambria Math" panose="02040503050406030204" pitchFamily="18" charset="0"/>
                          </a:rPr>
                          <m:t>16</m:t>
                        </m:r>
                      </m:sub>
                    </m:sSub>
                  </m:oMath>
                </a14:m>
                <a:endParaRPr lang="da-DK" dirty="0"/>
              </a:p>
              <a:p>
                <a:pPr marL="342900" lvl="0" indent="-342900">
                  <a:buFont typeface="+mj-lt"/>
                  <a:buAutoNum type="arabicPeriod"/>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𝑥</m:t>
                    </m:r>
                    <m:sSub>
                      <m:sSubPr>
                        <m:ctrlPr>
                          <a:rPr lang="da-DK" i="1">
                            <a:latin typeface="Cambria Math" panose="02040503050406030204" pitchFamily="18" charset="0"/>
                          </a:rPr>
                        </m:ctrlPr>
                      </m:sSubPr>
                      <m:e>
                        <m:r>
                          <a:rPr lang="da-DK" i="1">
                            <a:latin typeface="Cambria Math" panose="02040503050406030204" pitchFamily="18" charset="0"/>
                          </a:rPr>
                          <m:t>21</m:t>
                        </m:r>
                      </m:e>
                      <m:sub>
                        <m:r>
                          <a:rPr lang="en-US" i="1">
                            <a:latin typeface="Cambria Math" panose="02040503050406030204" pitchFamily="18" charset="0"/>
                          </a:rPr>
                          <m:t>16</m:t>
                        </m:r>
                      </m:sub>
                    </m:sSub>
                  </m:oMath>
                </a14:m>
                <a:endParaRPr lang="da-DK" dirty="0"/>
              </a:p>
              <a:p>
                <a:pPr marL="342900" lvl="0" indent="-342900">
                  <a:buFont typeface="+mj-lt"/>
                  <a:buAutoNum type="arabicPeriod"/>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𝑥</m:t>
                    </m:r>
                    <m:sSub>
                      <m:sSubPr>
                        <m:ctrlPr>
                          <a:rPr lang="da-DK" i="1">
                            <a:latin typeface="Cambria Math" panose="02040503050406030204" pitchFamily="18" charset="0"/>
                          </a:rPr>
                        </m:ctrlPr>
                      </m:sSubPr>
                      <m:e>
                        <m:r>
                          <a:rPr lang="da-DK" i="1">
                            <a:latin typeface="Cambria Math" panose="02040503050406030204" pitchFamily="18" charset="0"/>
                          </a:rPr>
                          <m:t>33</m:t>
                        </m:r>
                      </m:e>
                      <m:sub>
                        <m:r>
                          <a:rPr lang="en-US" i="1">
                            <a:latin typeface="Cambria Math" panose="02040503050406030204" pitchFamily="18" charset="0"/>
                          </a:rPr>
                          <m:t>16</m:t>
                        </m:r>
                      </m:sub>
                    </m:sSub>
                  </m:oMath>
                </a14:m>
                <a:endParaRPr lang="da-DK" dirty="0"/>
              </a:p>
              <a:p>
                <a:pPr marL="0" indent="0">
                  <a:buNone/>
                </a:pPr>
                <a:r>
                  <a:rPr lang="en-US" b="1" dirty="0" err="1"/>
                  <a:t>Fremgangsm</a:t>
                </a:r>
                <a:r>
                  <a:rPr lang="da-DK" b="1" dirty="0" err="1"/>
                  <a:t>åde</a:t>
                </a:r>
                <a:r>
                  <a:rPr lang="da-DK" dirty="0"/>
                  <a:t>:</a:t>
                </a:r>
              </a:p>
              <a:p>
                <a:pPr marL="342900" lvl="0" indent="-342900">
                  <a:buFont typeface="+mj-lt"/>
                  <a:buAutoNum type="arabicPeriod"/>
                </a:pPr>
                <a:r>
                  <a:rPr lang="da-DK" dirty="0"/>
                  <a:t>Lav en </a:t>
                </a:r>
                <a:r>
                  <a:rPr lang="da-DK" dirty="0" err="1"/>
                  <a:t>printf</a:t>
                </a:r>
                <a:r>
                  <a:rPr lang="da-DK" dirty="0"/>
                  <a:t> for hver værdi, </a:t>
                </a:r>
              </a:p>
              <a:p>
                <a:pPr marL="681038" lvl="1" indent="-342900">
                  <a:buFont typeface="+mj-lt"/>
                  <a:buAutoNum type="arabicPeriod"/>
                </a:pPr>
                <a:r>
                  <a:rPr lang="en-US" dirty="0" err="1"/>
                  <a:t>printf</a:t>
                </a:r>
                <a:r>
                  <a:rPr lang="en-US" dirty="0"/>
                  <a:t>("0x55: %c\n", 0x55);</a:t>
                </a:r>
                <a:endParaRPr lang="da-DK" dirty="0"/>
              </a:p>
              <a:p>
                <a:pPr marL="342900" lvl="0" indent="-342900">
                  <a:buFont typeface="+mj-lt"/>
                  <a:buAutoNum type="arabicPeriod"/>
                </a:pPr>
                <a:r>
                  <a:rPr lang="en-US" dirty="0" err="1"/>
                  <a:t>Kør</a:t>
                </a:r>
                <a:r>
                  <a:rPr lang="en-US" dirty="0"/>
                  <a:t> </a:t>
                </a:r>
                <a:r>
                  <a:rPr lang="en-US" dirty="0" err="1"/>
                  <a:t>programmet</a:t>
                </a:r>
                <a:endParaRPr lang="en-US" sz="1100" dirty="0"/>
              </a:p>
              <a:p>
                <a:pPr>
                  <a:buFontTx/>
                  <a:buChar char="-"/>
                </a:pPr>
                <a:endParaRPr lang="en-US" sz="1100" dirty="0"/>
              </a:p>
              <a:p>
                <a:pPr>
                  <a:buFontTx/>
                  <a:buChar char="-"/>
                </a:pPr>
                <a:endParaRPr lang="en-US" sz="1100" dirty="0"/>
              </a:p>
              <a:p>
                <a:pPr marL="0" indent="0">
                  <a:buNone/>
                </a:pPr>
                <a:endParaRPr lang="en-US" sz="1100" dirty="0"/>
              </a:p>
              <a:p>
                <a:pPr marL="0" indent="0">
                  <a:buNone/>
                </a:pPr>
                <a:endParaRPr lang="en-US" sz="1100" dirty="0"/>
              </a:p>
            </p:txBody>
          </p:sp>
        </mc:Choice>
        <mc:Fallback xmlns="">
          <p:sp>
            <p:nvSpPr>
              <p:cNvPr id="5" name="Pladsholder til tekst 4">
                <a:extLst>
                  <a:ext uri="{FF2B5EF4-FFF2-40B4-BE49-F238E27FC236}">
                    <a16:creationId xmlns:a16="http://schemas.microsoft.com/office/drawing/2014/main" id="{0EE7B050-E761-27F0-CC42-6D808A1EDE1D}"/>
                  </a:ext>
                </a:extLst>
              </p:cNvPr>
              <p:cNvSpPr>
                <a:spLocks noGrp="1" noRot="1" noChangeAspect="1" noMove="1" noResize="1" noEditPoints="1" noAdjustHandles="1" noChangeArrowheads="1" noChangeShapeType="1" noTextEdit="1"/>
              </p:cNvSpPr>
              <p:nvPr>
                <p:ph type="body" sz="quarter" idx="12"/>
              </p:nvPr>
            </p:nvSpPr>
            <p:spPr>
              <a:xfrm>
                <a:off x="587375" y="1414021"/>
                <a:ext cx="10357716" cy="4481453"/>
              </a:xfrm>
              <a:blipFill>
                <a:blip r:embed="rId2"/>
                <a:stretch>
                  <a:fillRect l="-1177"/>
                </a:stretch>
              </a:blipFill>
            </p:spPr>
            <p:txBody>
              <a:bodyPr/>
              <a:lstStyle/>
              <a:p>
                <a:r>
                  <a:rPr lang="da-DK">
                    <a:noFill/>
                  </a:rPr>
                  <a:t> </a:t>
                </a:r>
              </a:p>
            </p:txBody>
          </p:sp>
        </mc:Fallback>
      </mc:AlternateContent>
      <p:pic>
        <p:nvPicPr>
          <p:cNvPr id="1026" name="Picture 2">
            <a:extLst>
              <a:ext uri="{FF2B5EF4-FFF2-40B4-BE49-F238E27FC236}">
                <a16:creationId xmlns:a16="http://schemas.microsoft.com/office/drawing/2014/main" id="{CCCCC4BB-0CC8-328B-3F38-6F0A83F1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846521"/>
            <a:ext cx="5731193" cy="304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69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F06DCF-3CDD-C17A-0314-C3834B30FAB1}"/>
              </a:ext>
            </a:extLst>
          </p:cNvPr>
          <p:cNvSpPr>
            <a:spLocks noGrp="1"/>
          </p:cNvSpPr>
          <p:nvPr>
            <p:ph type="sldNum" sz="quarter" idx="4"/>
          </p:nvPr>
        </p:nvSpPr>
        <p:spPr/>
        <p:txBody>
          <a:bodyPr/>
          <a:lstStyle/>
          <a:p>
            <a:fld id="{D8D877B3-D348-4611-9BDB-C5374591D951}" type="slidenum">
              <a:rPr lang="en-US" smtClean="0"/>
              <a:pPr/>
              <a:t>23</a:t>
            </a:fld>
            <a:endParaRPr lang="en-US"/>
          </a:p>
        </p:txBody>
      </p:sp>
      <p:sp>
        <p:nvSpPr>
          <p:cNvPr id="6" name="Title 5">
            <a:extLst>
              <a:ext uri="{FF2B5EF4-FFF2-40B4-BE49-F238E27FC236}">
                <a16:creationId xmlns:a16="http://schemas.microsoft.com/office/drawing/2014/main" id="{2F2E9EB4-7190-58F6-C959-00EE2724D715}"/>
              </a:ext>
            </a:extLst>
          </p:cNvPr>
          <p:cNvSpPr>
            <a:spLocks noGrp="1"/>
          </p:cNvSpPr>
          <p:nvPr>
            <p:ph type="title"/>
          </p:nvPr>
        </p:nvSpPr>
        <p:spPr>
          <a:xfrm>
            <a:off x="587374" y="370290"/>
            <a:ext cx="8386809" cy="1474385"/>
          </a:xfrm>
        </p:spPr>
        <p:txBody>
          <a:bodyPr/>
          <a:lstStyle/>
          <a:p>
            <a:r>
              <a:rPr lang="da-DK" dirty="0"/>
              <a:t>hvorfor er ASCII vigtigt?</a:t>
            </a:r>
            <a:endParaRPr lang="en-DK" dirty="0"/>
          </a:p>
        </p:txBody>
      </p:sp>
      <p:sp>
        <p:nvSpPr>
          <p:cNvPr id="7" name="Text Placeholder 6">
            <a:extLst>
              <a:ext uri="{FF2B5EF4-FFF2-40B4-BE49-F238E27FC236}">
                <a16:creationId xmlns:a16="http://schemas.microsoft.com/office/drawing/2014/main" id="{958B07F8-8DCD-C7E8-3968-C8AF1BED3D42}"/>
              </a:ext>
            </a:extLst>
          </p:cNvPr>
          <p:cNvSpPr>
            <a:spLocks noGrp="1"/>
          </p:cNvSpPr>
          <p:nvPr>
            <p:ph type="body" sz="quarter" idx="12"/>
          </p:nvPr>
        </p:nvSpPr>
        <p:spPr>
          <a:xfrm>
            <a:off x="587375" y="2065337"/>
            <a:ext cx="5051425" cy="2638145"/>
          </a:xfrm>
          <a:solidFill>
            <a:schemeClr val="bg1">
              <a:lumMod val="85000"/>
            </a:schemeClr>
          </a:solidFill>
        </p:spPr>
        <p:txBody>
          <a:bodyPr/>
          <a:lstStyle/>
          <a:p>
            <a:pPr marL="342900" indent="-342900">
              <a:buFont typeface="+mj-lt"/>
              <a:buAutoNum type="arabicPeriod"/>
            </a:pPr>
            <a:r>
              <a:rPr lang="en-US" b="0">
                <a:solidFill>
                  <a:srgbClr val="859900"/>
                </a:solidFill>
                <a:effectLst/>
                <a:latin typeface="Consolas" panose="020B0609020204030204" pitchFamily="49" charset="0"/>
              </a:rPr>
              <a:t>#include</a:t>
            </a:r>
            <a:r>
              <a:rPr lang="en-US" b="0">
                <a:solidFill>
                  <a:srgbClr val="B58900"/>
                </a:solidFill>
                <a:effectLst/>
                <a:latin typeface="Consolas" panose="020B0609020204030204" pitchFamily="49" charset="0"/>
              </a:rPr>
              <a:t> </a:t>
            </a:r>
            <a:r>
              <a:rPr lang="en-US" b="0">
                <a:solidFill>
                  <a:srgbClr val="2AA198"/>
                </a:solidFill>
                <a:effectLst/>
                <a:latin typeface="Consolas" panose="020B0609020204030204" pitchFamily="49" charset="0"/>
              </a:rPr>
              <a:t>&lt;</a:t>
            </a:r>
            <a:r>
              <a:rPr lang="en-US" b="0" err="1">
                <a:solidFill>
                  <a:srgbClr val="2AA198"/>
                </a:solidFill>
                <a:effectLst/>
                <a:latin typeface="Consolas" panose="020B0609020204030204" pitchFamily="49" charset="0"/>
              </a:rPr>
              <a:t>stdio.h</a:t>
            </a:r>
            <a:r>
              <a:rPr lang="en-US" b="0">
                <a:solidFill>
                  <a:srgbClr val="2AA198"/>
                </a:solidFill>
                <a:effectLst/>
                <a:latin typeface="Consolas" panose="020B0609020204030204" pitchFamily="49" charset="0"/>
              </a:rPr>
              <a:t>&gt;</a:t>
            </a:r>
            <a:endParaRPr lang="en-US" b="0">
              <a:solidFill>
                <a:srgbClr val="657B83"/>
              </a:solidFill>
              <a:effectLst/>
              <a:latin typeface="Consolas" panose="020B0609020204030204" pitchFamily="49" charset="0"/>
            </a:endParaRPr>
          </a:p>
          <a:p>
            <a:pPr marL="342900" indent="-342900">
              <a:buFont typeface="+mj-lt"/>
              <a:buAutoNum type="arabicPeriod"/>
            </a:pPr>
            <a:r>
              <a:rPr lang="en-US" b="1">
                <a:solidFill>
                  <a:srgbClr val="586E75"/>
                </a:solidFill>
                <a:effectLst/>
                <a:latin typeface="Consolas" panose="020B0609020204030204" pitchFamily="49" charset="0"/>
              </a:rPr>
              <a:t>int</a:t>
            </a:r>
            <a:r>
              <a:rPr lang="en-US" b="0">
                <a:solidFill>
                  <a:srgbClr val="657B83"/>
                </a:solidFill>
                <a:effectLst/>
                <a:latin typeface="Consolas" panose="020B0609020204030204" pitchFamily="49" charset="0"/>
              </a:rPr>
              <a:t> </a:t>
            </a:r>
            <a:r>
              <a:rPr lang="en-US" b="0">
                <a:solidFill>
                  <a:srgbClr val="268BD2"/>
                </a:solidFill>
                <a:effectLst/>
                <a:latin typeface="Consolas" panose="020B0609020204030204" pitchFamily="49" charset="0"/>
              </a:rPr>
              <a:t>main</a:t>
            </a:r>
            <a:r>
              <a:rPr lang="en-US" b="0">
                <a:solidFill>
                  <a:srgbClr val="657B83"/>
                </a:solidFill>
                <a:effectLst/>
                <a:latin typeface="Consolas" panose="020B0609020204030204" pitchFamily="49" charset="0"/>
              </a:rPr>
              <a:t>(</a:t>
            </a:r>
            <a:r>
              <a:rPr lang="en-US" b="1">
                <a:solidFill>
                  <a:srgbClr val="586E75"/>
                </a:solidFill>
                <a:effectLst/>
                <a:latin typeface="Consolas" panose="020B0609020204030204" pitchFamily="49" charset="0"/>
              </a:rPr>
              <a:t>int</a:t>
            </a:r>
            <a:r>
              <a:rPr lang="en-US" b="0">
                <a:solidFill>
                  <a:srgbClr val="657B83"/>
                </a:solidFill>
                <a:effectLst/>
                <a:latin typeface="Consolas" panose="020B0609020204030204" pitchFamily="49" charset="0"/>
              </a:rPr>
              <a:t> </a:t>
            </a:r>
            <a:r>
              <a:rPr lang="en-US" b="0" err="1">
                <a:solidFill>
                  <a:srgbClr val="657B83"/>
                </a:solidFill>
                <a:effectLst/>
                <a:latin typeface="Consolas" panose="020B0609020204030204" pitchFamily="49" charset="0"/>
              </a:rPr>
              <a:t>argc</a:t>
            </a:r>
            <a:r>
              <a:rPr lang="en-US" b="0">
                <a:solidFill>
                  <a:srgbClr val="657B83"/>
                </a:solidFill>
                <a:effectLst/>
                <a:latin typeface="Consolas" panose="020B0609020204030204" pitchFamily="49" charset="0"/>
              </a:rPr>
              <a:t>, </a:t>
            </a:r>
            <a:r>
              <a:rPr lang="en-US" b="1">
                <a:solidFill>
                  <a:srgbClr val="586E75"/>
                </a:solidFill>
                <a:effectLst/>
                <a:latin typeface="Consolas" panose="020B0609020204030204" pitchFamily="49" charset="0"/>
              </a:rPr>
              <a:t>char</a:t>
            </a:r>
            <a:r>
              <a:rPr lang="en-US" b="0">
                <a:solidFill>
                  <a:srgbClr val="657B83"/>
                </a:solidFill>
                <a:effectLst/>
                <a:latin typeface="Consolas" panose="020B0609020204030204" pitchFamily="49" charset="0"/>
              </a:rPr>
              <a:t> </a:t>
            </a:r>
            <a:r>
              <a:rPr lang="en-US" b="1">
                <a:solidFill>
                  <a:srgbClr val="586E75"/>
                </a:solidFill>
                <a:effectLst/>
                <a:latin typeface="Consolas" panose="020B0609020204030204" pitchFamily="49" charset="0"/>
              </a:rPr>
              <a:t>const</a:t>
            </a:r>
            <a:r>
              <a:rPr lang="en-US" b="0">
                <a:solidFill>
                  <a:srgbClr val="657B83"/>
                </a:solidFill>
                <a:effectLst/>
                <a:latin typeface="Consolas" panose="020B0609020204030204" pitchFamily="49" charset="0"/>
              </a:rPr>
              <a:t> </a:t>
            </a:r>
            <a:r>
              <a:rPr lang="en-US" b="0">
                <a:solidFill>
                  <a:srgbClr val="859900"/>
                </a:solidFill>
                <a:effectLst/>
                <a:latin typeface="Consolas" panose="020B0609020204030204" pitchFamily="49" charset="0"/>
              </a:rPr>
              <a:t>*</a:t>
            </a:r>
            <a:r>
              <a:rPr lang="en-US" b="0" err="1">
                <a:solidFill>
                  <a:srgbClr val="657B83"/>
                </a:solidFill>
                <a:effectLst/>
                <a:latin typeface="Consolas" panose="020B0609020204030204" pitchFamily="49" charset="0"/>
              </a:rPr>
              <a:t>argv</a:t>
            </a:r>
            <a:r>
              <a:rPr lang="en-US" b="1">
                <a:solidFill>
                  <a:srgbClr val="586E75"/>
                </a:solidFill>
                <a:effectLst/>
                <a:latin typeface="Consolas" panose="020B0609020204030204" pitchFamily="49" charset="0"/>
              </a:rPr>
              <a:t>[]</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    </a:t>
            </a:r>
            <a:r>
              <a:rPr lang="en-US" b="0" err="1">
                <a:solidFill>
                  <a:srgbClr val="268BD2"/>
                </a:solidFill>
                <a:effectLst/>
                <a:latin typeface="Consolas" panose="020B0609020204030204" pitchFamily="49" charset="0"/>
              </a:rPr>
              <a:t>printf</a:t>
            </a:r>
            <a:r>
              <a:rPr lang="en-US" b="0">
                <a:solidFill>
                  <a:srgbClr val="657B83"/>
                </a:solidFill>
                <a:effectLst/>
                <a:latin typeface="Consolas" panose="020B0609020204030204" pitchFamily="49" charset="0"/>
              </a:rPr>
              <a:t>(</a:t>
            </a:r>
            <a:r>
              <a:rPr lang="en-US" b="0">
                <a:solidFill>
                  <a:srgbClr val="2AA198"/>
                </a:solidFill>
                <a:effectLst/>
                <a:latin typeface="Consolas" panose="020B0609020204030204" pitchFamily="49" charset="0"/>
              </a:rPr>
              <a:t>"hello world</a:t>
            </a:r>
            <a:r>
              <a:rPr lang="en-US" b="0">
                <a:solidFill>
                  <a:srgbClr val="CB4B16"/>
                </a:solidFill>
                <a:effectLst/>
                <a:latin typeface="Consolas" panose="020B0609020204030204" pitchFamily="49" charset="0"/>
              </a:rPr>
              <a:t>\n</a:t>
            </a:r>
            <a:r>
              <a:rPr lang="en-US" b="0">
                <a:solidFill>
                  <a:srgbClr val="2AA198"/>
                </a:solidFill>
                <a:effectLst/>
                <a:latin typeface="Consolas" panose="020B0609020204030204" pitchFamily="49" charset="0"/>
              </a:rPr>
              <a:t>"</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    </a:t>
            </a:r>
            <a:r>
              <a:rPr lang="en-US" b="0">
                <a:solidFill>
                  <a:srgbClr val="859900"/>
                </a:solidFill>
                <a:effectLst/>
                <a:latin typeface="Consolas" panose="020B0609020204030204" pitchFamily="49" charset="0"/>
              </a:rPr>
              <a:t>return</a:t>
            </a:r>
            <a:r>
              <a:rPr lang="en-US" b="0">
                <a:solidFill>
                  <a:srgbClr val="657B83"/>
                </a:solidFill>
                <a:effectLst/>
                <a:latin typeface="Consolas" panose="020B0609020204030204" pitchFamily="49" charset="0"/>
              </a:rPr>
              <a:t> </a:t>
            </a:r>
            <a:r>
              <a:rPr lang="en-US" b="0">
                <a:solidFill>
                  <a:srgbClr val="D33682"/>
                </a:solidFill>
                <a:effectLst/>
                <a:latin typeface="Consolas" panose="020B0609020204030204" pitchFamily="49" charset="0"/>
              </a:rPr>
              <a:t>0</a:t>
            </a:r>
            <a:r>
              <a:rPr lang="en-US" b="0">
                <a:solidFill>
                  <a:srgbClr val="657B83"/>
                </a:solidFill>
                <a:effectLst/>
                <a:latin typeface="Consolas" panose="020B0609020204030204" pitchFamily="49" charset="0"/>
              </a:rPr>
              <a:t>;</a:t>
            </a:r>
          </a:p>
          <a:p>
            <a:pPr marL="342900" indent="-342900">
              <a:buFont typeface="+mj-lt"/>
              <a:buAutoNum type="arabicPeriod"/>
            </a:pPr>
            <a:r>
              <a:rPr lang="en-US" b="0">
                <a:solidFill>
                  <a:srgbClr val="657B83"/>
                </a:solidFill>
                <a:effectLst/>
                <a:latin typeface="Consolas" panose="020B0609020204030204" pitchFamily="49" charset="0"/>
              </a:rPr>
              <a:t>}</a:t>
            </a:r>
          </a:p>
        </p:txBody>
      </p:sp>
      <p:sp>
        <p:nvSpPr>
          <p:cNvPr id="8" name="Text Placeholder 6">
            <a:extLst>
              <a:ext uri="{FF2B5EF4-FFF2-40B4-BE49-F238E27FC236}">
                <a16:creationId xmlns:a16="http://schemas.microsoft.com/office/drawing/2014/main" id="{EF6990EF-02C3-4965-A8A1-427BE2E35571}"/>
              </a:ext>
            </a:extLst>
          </p:cNvPr>
          <p:cNvSpPr txBox="1">
            <a:spLocks/>
          </p:cNvSpPr>
          <p:nvPr/>
        </p:nvSpPr>
        <p:spPr>
          <a:xfrm>
            <a:off x="6096000" y="2065337"/>
            <a:ext cx="5508625" cy="2638145"/>
          </a:xfrm>
          <a:prstGeom prst="rect">
            <a:avLst/>
          </a:prstGeom>
          <a:solidFill>
            <a:schemeClr val="bg1">
              <a:lumMod val="85000"/>
            </a:schemeClr>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solidFill>
                  <a:srgbClr val="859900"/>
                </a:solidFill>
                <a:latin typeface="Blackadder ITC" panose="04020505051007020D02" pitchFamily="82" charset="0"/>
                <a:cs typeface="Dreaming Outloud Script Pro" panose="020F0502020204030204" pitchFamily="66" charset="0"/>
              </a:rPr>
              <a:t>#include</a:t>
            </a:r>
            <a:r>
              <a:rPr lang="en-US">
                <a:solidFill>
                  <a:srgbClr val="B58900"/>
                </a:solidFill>
                <a:latin typeface="Blackadder ITC" panose="04020505051007020D02" pitchFamily="82" charset="0"/>
                <a:cs typeface="Dreaming Outloud Script Pro" panose="020F0502020204030204" pitchFamily="66" charset="0"/>
              </a:rPr>
              <a:t> </a:t>
            </a:r>
            <a:r>
              <a:rPr lang="en-US">
                <a:solidFill>
                  <a:srgbClr val="2AA198"/>
                </a:solidFill>
                <a:latin typeface="Blackadder ITC" panose="04020505051007020D02" pitchFamily="82" charset="0"/>
                <a:cs typeface="Dreaming Outloud Script Pro" panose="020F0502020204030204" pitchFamily="66" charset="0"/>
              </a:rPr>
              <a:t>&lt;</a:t>
            </a:r>
            <a:r>
              <a:rPr lang="en-US" err="1">
                <a:solidFill>
                  <a:srgbClr val="2AA198"/>
                </a:solidFill>
                <a:latin typeface="Blackadder ITC" panose="04020505051007020D02" pitchFamily="82" charset="0"/>
                <a:cs typeface="Dreaming Outloud Script Pro" panose="020F0502020204030204" pitchFamily="66" charset="0"/>
              </a:rPr>
              <a:t>stdio.h</a:t>
            </a:r>
            <a:r>
              <a:rPr lang="en-US">
                <a:solidFill>
                  <a:srgbClr val="2AA198"/>
                </a:solidFill>
                <a:latin typeface="Blackadder ITC" panose="04020505051007020D02" pitchFamily="82" charset="0"/>
                <a:cs typeface="Dreaming Outloud Script Pro" panose="020F0502020204030204" pitchFamily="66" charset="0"/>
              </a:rPr>
              <a:t>&gt;</a:t>
            </a:r>
            <a:endParaRPr lang="en-US">
              <a:solidFill>
                <a:srgbClr val="657B83"/>
              </a:solidFill>
              <a:latin typeface="Blackadder ITC" panose="04020505051007020D02" pitchFamily="82" charset="0"/>
              <a:cs typeface="Dreaming Outloud Script Pro" panose="020F0502020204030204" pitchFamily="66" charset="0"/>
            </a:endParaRPr>
          </a:p>
          <a:p>
            <a:pPr marL="342900" indent="-342900">
              <a:buFont typeface="+mj-lt"/>
              <a:buAutoNum type="arabicPeriod"/>
            </a:pPr>
            <a:r>
              <a:rPr lang="en-US" b="1">
                <a:solidFill>
                  <a:srgbClr val="586E75"/>
                </a:solidFill>
                <a:latin typeface="Blackadder ITC" panose="04020505051007020D02" pitchFamily="82" charset="0"/>
                <a:cs typeface="Dreaming Outloud Script Pro" panose="020F0502020204030204" pitchFamily="66" charset="0"/>
              </a:rPr>
              <a:t>int</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268BD2"/>
                </a:solidFill>
                <a:latin typeface="Blackadder ITC" panose="04020505051007020D02" pitchFamily="82" charset="0"/>
                <a:cs typeface="Dreaming Outloud Script Pro" panose="020F0502020204030204" pitchFamily="66" charset="0"/>
              </a:rPr>
              <a:t>main</a:t>
            </a:r>
            <a:r>
              <a:rPr lang="en-US">
                <a:solidFill>
                  <a:srgbClr val="657B83"/>
                </a:solidFill>
                <a:latin typeface="Blackadder ITC" panose="04020505051007020D02" pitchFamily="82" charset="0"/>
                <a:cs typeface="Dreaming Outloud Script Pro" panose="020F0502020204030204" pitchFamily="66" charset="0"/>
              </a:rPr>
              <a:t>(</a:t>
            </a:r>
            <a:r>
              <a:rPr lang="en-US" b="1">
                <a:solidFill>
                  <a:srgbClr val="586E75"/>
                </a:solidFill>
                <a:latin typeface="Blackadder ITC" panose="04020505051007020D02" pitchFamily="82" charset="0"/>
                <a:cs typeface="Dreaming Outloud Script Pro" panose="020F0502020204030204" pitchFamily="66" charset="0"/>
              </a:rPr>
              <a:t>int</a:t>
            </a:r>
            <a:r>
              <a:rPr lang="en-US">
                <a:solidFill>
                  <a:srgbClr val="657B83"/>
                </a:solidFill>
                <a:latin typeface="Blackadder ITC" panose="04020505051007020D02" pitchFamily="82" charset="0"/>
                <a:cs typeface="Dreaming Outloud Script Pro" panose="020F0502020204030204" pitchFamily="66" charset="0"/>
              </a:rPr>
              <a:t> </a:t>
            </a:r>
            <a:r>
              <a:rPr lang="en-US" err="1">
                <a:solidFill>
                  <a:srgbClr val="657B83"/>
                </a:solidFill>
                <a:latin typeface="Blackadder ITC" panose="04020505051007020D02" pitchFamily="82" charset="0"/>
                <a:cs typeface="Dreaming Outloud Script Pro" panose="020F0502020204030204" pitchFamily="66" charset="0"/>
              </a:rPr>
              <a:t>argc</a:t>
            </a:r>
            <a:r>
              <a:rPr lang="en-US">
                <a:solidFill>
                  <a:srgbClr val="657B83"/>
                </a:solidFill>
                <a:latin typeface="Blackadder ITC" panose="04020505051007020D02" pitchFamily="82" charset="0"/>
                <a:cs typeface="Dreaming Outloud Script Pro" panose="020F0502020204030204" pitchFamily="66" charset="0"/>
              </a:rPr>
              <a:t>, </a:t>
            </a:r>
            <a:r>
              <a:rPr lang="en-US" b="1">
                <a:solidFill>
                  <a:srgbClr val="586E75"/>
                </a:solidFill>
                <a:latin typeface="Blackadder ITC" panose="04020505051007020D02" pitchFamily="82" charset="0"/>
                <a:cs typeface="Dreaming Outloud Script Pro" panose="020F0502020204030204" pitchFamily="66" charset="0"/>
              </a:rPr>
              <a:t>char</a:t>
            </a:r>
            <a:r>
              <a:rPr lang="en-US">
                <a:solidFill>
                  <a:srgbClr val="657B83"/>
                </a:solidFill>
                <a:latin typeface="Blackadder ITC" panose="04020505051007020D02" pitchFamily="82" charset="0"/>
                <a:cs typeface="Dreaming Outloud Script Pro" panose="020F0502020204030204" pitchFamily="66" charset="0"/>
              </a:rPr>
              <a:t> </a:t>
            </a:r>
            <a:r>
              <a:rPr lang="en-US" b="1">
                <a:solidFill>
                  <a:srgbClr val="586E75"/>
                </a:solidFill>
                <a:latin typeface="Blackadder ITC" panose="04020505051007020D02" pitchFamily="82" charset="0"/>
                <a:cs typeface="Dreaming Outloud Script Pro" panose="020F0502020204030204" pitchFamily="66" charset="0"/>
              </a:rPr>
              <a:t>const</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859900"/>
                </a:solidFill>
                <a:latin typeface="Blackadder ITC" panose="04020505051007020D02" pitchFamily="82" charset="0"/>
                <a:cs typeface="Dreaming Outloud Script Pro" panose="020F0502020204030204" pitchFamily="66" charset="0"/>
              </a:rPr>
              <a:t>*</a:t>
            </a:r>
            <a:r>
              <a:rPr lang="en-US" err="1">
                <a:solidFill>
                  <a:srgbClr val="657B83"/>
                </a:solidFill>
                <a:latin typeface="Blackadder ITC" panose="04020505051007020D02" pitchFamily="82" charset="0"/>
                <a:cs typeface="Dreaming Outloud Script Pro" panose="020F0502020204030204" pitchFamily="66" charset="0"/>
              </a:rPr>
              <a:t>argv</a:t>
            </a:r>
            <a:r>
              <a:rPr lang="en-US" b="1">
                <a:solidFill>
                  <a:srgbClr val="586E75"/>
                </a:solidFill>
                <a:latin typeface="Blackadder ITC" panose="04020505051007020D02" pitchFamily="82" charset="0"/>
                <a:cs typeface="Dreaming Outloud Script Pro" panose="020F0502020204030204" pitchFamily="66" charset="0"/>
              </a:rPr>
              <a:t>[]</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    </a:t>
            </a:r>
            <a:r>
              <a:rPr lang="en-US" err="1">
                <a:solidFill>
                  <a:srgbClr val="268BD2"/>
                </a:solidFill>
                <a:latin typeface="Blackadder ITC" panose="04020505051007020D02" pitchFamily="82" charset="0"/>
                <a:cs typeface="Dreaming Outloud Script Pro" panose="020F0502020204030204" pitchFamily="66" charset="0"/>
              </a:rPr>
              <a:t>printf</a:t>
            </a:r>
            <a:r>
              <a:rPr lang="en-US">
                <a:solidFill>
                  <a:srgbClr val="657B83"/>
                </a:solidFill>
                <a:latin typeface="Blackadder ITC" panose="04020505051007020D02" pitchFamily="82" charset="0"/>
                <a:cs typeface="Dreaming Outloud Script Pro" panose="020F0502020204030204" pitchFamily="66" charset="0"/>
              </a:rPr>
              <a:t>(</a:t>
            </a:r>
            <a:r>
              <a:rPr lang="en-US">
                <a:solidFill>
                  <a:srgbClr val="2AA198"/>
                </a:solidFill>
                <a:latin typeface="Blackadder ITC" panose="04020505051007020D02" pitchFamily="82" charset="0"/>
                <a:cs typeface="Dreaming Outloud Script Pro" panose="020F0502020204030204" pitchFamily="66" charset="0"/>
              </a:rPr>
              <a:t>"hello world</a:t>
            </a:r>
            <a:r>
              <a:rPr lang="en-US">
                <a:solidFill>
                  <a:srgbClr val="CB4B16"/>
                </a:solidFill>
                <a:latin typeface="Blackadder ITC" panose="04020505051007020D02" pitchFamily="82" charset="0"/>
                <a:cs typeface="Dreaming Outloud Script Pro" panose="020F0502020204030204" pitchFamily="66" charset="0"/>
              </a:rPr>
              <a:t>\n</a:t>
            </a:r>
            <a:r>
              <a:rPr lang="en-US">
                <a:solidFill>
                  <a:srgbClr val="2AA198"/>
                </a:solidFill>
                <a:latin typeface="Blackadder ITC" panose="04020505051007020D02" pitchFamily="82" charset="0"/>
                <a:cs typeface="Dreaming Outloud Script Pro" panose="020F0502020204030204" pitchFamily="66" charset="0"/>
              </a:rPr>
              <a:t>"</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859900"/>
                </a:solidFill>
                <a:latin typeface="Blackadder ITC" panose="04020505051007020D02" pitchFamily="82" charset="0"/>
                <a:cs typeface="Dreaming Outloud Script Pro" panose="020F0502020204030204" pitchFamily="66" charset="0"/>
              </a:rPr>
              <a:t>return</a:t>
            </a:r>
            <a:r>
              <a:rPr lang="en-US">
                <a:solidFill>
                  <a:srgbClr val="657B83"/>
                </a:solidFill>
                <a:latin typeface="Blackadder ITC" panose="04020505051007020D02" pitchFamily="82" charset="0"/>
                <a:cs typeface="Dreaming Outloud Script Pro" panose="020F0502020204030204" pitchFamily="66" charset="0"/>
              </a:rPr>
              <a:t> </a:t>
            </a:r>
            <a:r>
              <a:rPr lang="en-US">
                <a:solidFill>
                  <a:srgbClr val="D33682"/>
                </a:solidFill>
                <a:latin typeface="Blackadder ITC" panose="04020505051007020D02" pitchFamily="82" charset="0"/>
                <a:cs typeface="Dreaming Outloud Script Pro" panose="020F0502020204030204" pitchFamily="66" charset="0"/>
              </a:rPr>
              <a:t>0</a:t>
            </a:r>
            <a:r>
              <a:rPr lang="en-US">
                <a:solidFill>
                  <a:srgbClr val="657B83"/>
                </a:solidFill>
                <a:latin typeface="Blackadder ITC" panose="04020505051007020D02" pitchFamily="82" charset="0"/>
                <a:cs typeface="Dreaming Outloud Script Pro" panose="020F0502020204030204" pitchFamily="66" charset="0"/>
              </a:rPr>
              <a:t>;</a:t>
            </a:r>
          </a:p>
          <a:p>
            <a:pPr marL="342900" indent="-342900">
              <a:buFont typeface="+mj-lt"/>
              <a:buAutoNum type="arabicPeriod"/>
            </a:pPr>
            <a:r>
              <a:rPr lang="en-US">
                <a:solidFill>
                  <a:srgbClr val="657B83"/>
                </a:solidFill>
                <a:latin typeface="Blackadder ITC" panose="04020505051007020D02" pitchFamily="82" charset="0"/>
                <a:cs typeface="Dreaming Outloud Script Pro" panose="020F0502020204030204" pitchFamily="66" charset="0"/>
              </a:rPr>
              <a:t>}</a:t>
            </a:r>
          </a:p>
        </p:txBody>
      </p:sp>
    </p:spTree>
    <p:extLst>
      <p:ext uri="{BB962C8B-B14F-4D97-AF65-F5344CB8AC3E}">
        <p14:creationId xmlns:p14="http://schemas.microsoft.com/office/powerpoint/2010/main" val="241316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C8A32A1-5012-4794-BEE6-E0B39089ECB6}"/>
              </a:ext>
            </a:extLst>
          </p:cNvPr>
          <p:cNvSpPr>
            <a:spLocks noGrp="1"/>
          </p:cNvSpPr>
          <p:nvPr>
            <p:ph type="sldNum" sz="quarter" idx="10"/>
          </p:nvPr>
        </p:nvSpPr>
        <p:spPr/>
        <p:txBody>
          <a:bodyPr/>
          <a:lstStyle/>
          <a:p>
            <a:fld id="{D8D877B3-D348-4611-9BDB-C5374591D951}" type="slidenum">
              <a:rPr lang="en-US" smtClean="0"/>
              <a:pPr/>
              <a:t>24</a:t>
            </a:fld>
            <a:endParaRPr lang="en-US"/>
          </a:p>
        </p:txBody>
      </p:sp>
      <p:sp>
        <p:nvSpPr>
          <p:cNvPr id="11" name="Tekstfelt 10">
            <a:extLst>
              <a:ext uri="{FF2B5EF4-FFF2-40B4-BE49-F238E27FC236}">
                <a16:creationId xmlns:a16="http://schemas.microsoft.com/office/drawing/2014/main" id="{4F8049FA-0B8B-4279-9A8B-AD0166CCF791}"/>
              </a:ext>
            </a:extLst>
          </p:cNvPr>
          <p:cNvSpPr txBox="1"/>
          <p:nvPr/>
        </p:nvSpPr>
        <p:spPr>
          <a:xfrm>
            <a:off x="220211" y="6325191"/>
            <a:ext cx="6094602" cy="369332"/>
          </a:xfrm>
          <a:prstGeom prst="rect">
            <a:avLst/>
          </a:prstGeom>
          <a:noFill/>
        </p:spPr>
        <p:txBody>
          <a:bodyPr wrap="square">
            <a:spAutoFit/>
          </a:bodyPr>
          <a:lstStyle/>
          <a:p>
            <a:r>
              <a:rPr lang="en-US">
                <a:hlinkClick r:id="rId2"/>
              </a:rPr>
              <a:t>http://www.unicode.org/charts/</a:t>
            </a:r>
            <a:endParaRPr lang="en-US"/>
          </a:p>
        </p:txBody>
      </p:sp>
      <p:pic>
        <p:nvPicPr>
          <p:cNvPr id="13" name="Billede 12">
            <a:extLst>
              <a:ext uri="{FF2B5EF4-FFF2-40B4-BE49-F238E27FC236}">
                <a16:creationId xmlns:a16="http://schemas.microsoft.com/office/drawing/2014/main" id="{DC8903AE-8EB0-44CB-A188-466F33A7F345}"/>
              </a:ext>
            </a:extLst>
          </p:cNvPr>
          <p:cNvPicPr>
            <a:picLocks noChangeAspect="1"/>
          </p:cNvPicPr>
          <p:nvPr/>
        </p:nvPicPr>
        <p:blipFill>
          <a:blip r:embed="rId3"/>
          <a:stretch>
            <a:fillRect/>
          </a:stretch>
        </p:blipFill>
        <p:spPr>
          <a:xfrm>
            <a:off x="686582" y="1755090"/>
            <a:ext cx="1512370" cy="3802934"/>
          </a:xfrm>
          <a:prstGeom prst="rect">
            <a:avLst/>
          </a:prstGeom>
        </p:spPr>
      </p:pic>
      <p:pic>
        <p:nvPicPr>
          <p:cNvPr id="15" name="Billede 14">
            <a:extLst>
              <a:ext uri="{FF2B5EF4-FFF2-40B4-BE49-F238E27FC236}">
                <a16:creationId xmlns:a16="http://schemas.microsoft.com/office/drawing/2014/main" id="{9D9717B5-697E-4A00-B690-AE556B3C957D}"/>
              </a:ext>
            </a:extLst>
          </p:cNvPr>
          <p:cNvPicPr>
            <a:picLocks noChangeAspect="1"/>
          </p:cNvPicPr>
          <p:nvPr/>
        </p:nvPicPr>
        <p:blipFill>
          <a:blip r:embed="rId4"/>
          <a:stretch>
            <a:fillRect/>
          </a:stretch>
        </p:blipFill>
        <p:spPr>
          <a:xfrm>
            <a:off x="2795889" y="1710019"/>
            <a:ext cx="1523682" cy="3839881"/>
          </a:xfrm>
          <a:prstGeom prst="rect">
            <a:avLst/>
          </a:prstGeom>
        </p:spPr>
      </p:pic>
      <p:pic>
        <p:nvPicPr>
          <p:cNvPr id="17" name="Billede 16">
            <a:extLst>
              <a:ext uri="{FF2B5EF4-FFF2-40B4-BE49-F238E27FC236}">
                <a16:creationId xmlns:a16="http://schemas.microsoft.com/office/drawing/2014/main" id="{EAD64E26-C028-4164-A5F9-072E68228A13}"/>
              </a:ext>
            </a:extLst>
          </p:cNvPr>
          <p:cNvPicPr>
            <a:picLocks noChangeAspect="1"/>
          </p:cNvPicPr>
          <p:nvPr/>
        </p:nvPicPr>
        <p:blipFill>
          <a:blip r:embed="rId5"/>
          <a:stretch>
            <a:fillRect/>
          </a:stretch>
        </p:blipFill>
        <p:spPr>
          <a:xfrm>
            <a:off x="4891959" y="1710019"/>
            <a:ext cx="1526762" cy="3839881"/>
          </a:xfrm>
          <a:prstGeom prst="rect">
            <a:avLst/>
          </a:prstGeom>
        </p:spPr>
      </p:pic>
      <p:sp>
        <p:nvSpPr>
          <p:cNvPr id="18" name="Titel 3">
            <a:extLst>
              <a:ext uri="{FF2B5EF4-FFF2-40B4-BE49-F238E27FC236}">
                <a16:creationId xmlns:a16="http://schemas.microsoft.com/office/drawing/2014/main" id="{BC450C75-0C3D-4B4D-A69B-2B1762D9566C}"/>
              </a:ext>
            </a:extLst>
          </p:cNvPr>
          <p:cNvSpPr>
            <a:spLocks noGrp="1"/>
          </p:cNvSpPr>
          <p:nvPr>
            <p:ph type="title"/>
          </p:nvPr>
        </p:nvSpPr>
        <p:spPr>
          <a:xfrm>
            <a:off x="587374" y="359273"/>
            <a:ext cx="8288997" cy="1621619"/>
          </a:xfrm>
        </p:spPr>
        <p:txBody>
          <a:bodyPr/>
          <a:lstStyle/>
          <a:p>
            <a:r>
              <a:rPr lang="en-US"/>
              <a:t>Unicode</a:t>
            </a:r>
            <a:r>
              <a:rPr lang="en-US" b="0" i="0">
                <a:solidFill>
                  <a:srgbClr val="202122"/>
                </a:solidFill>
                <a:effectLst/>
                <a:latin typeface="Arial" panose="020B0604020202020204" pitchFamily="34" charset="0"/>
              </a:rPr>
              <a:t> </a:t>
            </a:r>
            <a:br>
              <a:rPr lang="en-US" b="0" i="0">
                <a:solidFill>
                  <a:srgbClr val="202122"/>
                </a:solidFill>
                <a:effectLst/>
                <a:latin typeface="Arial" panose="020B0604020202020204" pitchFamily="34" charset="0"/>
              </a:rPr>
            </a:br>
            <a:r>
              <a:rPr lang="en-US" sz="1600"/>
              <a:t>(7.129 characters i 1990 . </a:t>
            </a:r>
            <a:br>
              <a:rPr lang="en-US" sz="1600"/>
            </a:br>
            <a:r>
              <a:rPr lang="en-US" sz="1600"/>
              <a:t>144.697 characters i 2021)</a:t>
            </a:r>
          </a:p>
        </p:txBody>
      </p:sp>
      <p:pic>
        <p:nvPicPr>
          <p:cNvPr id="20" name="Billede 19">
            <a:extLst>
              <a:ext uri="{FF2B5EF4-FFF2-40B4-BE49-F238E27FC236}">
                <a16:creationId xmlns:a16="http://schemas.microsoft.com/office/drawing/2014/main" id="{0F5F0C43-BE88-4BB9-B966-CEAAAC42217A}"/>
              </a:ext>
            </a:extLst>
          </p:cNvPr>
          <p:cNvPicPr>
            <a:picLocks noChangeAspect="1"/>
          </p:cNvPicPr>
          <p:nvPr/>
        </p:nvPicPr>
        <p:blipFill>
          <a:blip r:embed="rId6"/>
          <a:stretch>
            <a:fillRect/>
          </a:stretch>
        </p:blipFill>
        <p:spPr>
          <a:xfrm>
            <a:off x="8586542" y="120635"/>
            <a:ext cx="3043174" cy="6616730"/>
          </a:xfrm>
          <a:prstGeom prst="rect">
            <a:avLst/>
          </a:prstGeom>
        </p:spPr>
      </p:pic>
      <p:sp>
        <p:nvSpPr>
          <p:cNvPr id="22" name="Tekstfelt 21">
            <a:extLst>
              <a:ext uri="{FF2B5EF4-FFF2-40B4-BE49-F238E27FC236}">
                <a16:creationId xmlns:a16="http://schemas.microsoft.com/office/drawing/2014/main" id="{E3FA4C7D-F223-44BB-B93C-2AB945785F7A}"/>
              </a:ext>
            </a:extLst>
          </p:cNvPr>
          <p:cNvSpPr txBox="1"/>
          <p:nvPr/>
        </p:nvSpPr>
        <p:spPr>
          <a:xfrm>
            <a:off x="6805189" y="3044960"/>
            <a:ext cx="2192934" cy="1015663"/>
          </a:xfrm>
          <a:prstGeom prst="rect">
            <a:avLst/>
          </a:prstGeom>
          <a:noFill/>
        </p:spPr>
        <p:txBody>
          <a:bodyPr wrap="square">
            <a:spAutoFit/>
          </a:bodyPr>
          <a:lstStyle/>
          <a:p>
            <a:r>
              <a:rPr lang="en-US" sz="6000"/>
              <a:t>…..</a:t>
            </a:r>
          </a:p>
        </p:txBody>
      </p:sp>
    </p:spTree>
    <p:extLst>
      <p:ext uri="{BB962C8B-B14F-4D97-AF65-F5344CB8AC3E}">
        <p14:creationId xmlns:p14="http://schemas.microsoft.com/office/powerpoint/2010/main" val="299276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CE78B2CD-6443-4684-BF3A-DF482BC7CA6F}"/>
              </a:ext>
            </a:extLst>
          </p:cNvPr>
          <p:cNvSpPr>
            <a:spLocks noGrp="1"/>
          </p:cNvSpPr>
          <p:nvPr>
            <p:ph type="sldNum" sz="quarter" idx="4"/>
          </p:nvPr>
        </p:nvSpPr>
        <p:spPr/>
        <p:txBody>
          <a:bodyPr/>
          <a:lstStyle/>
          <a:p>
            <a:fld id="{D8D877B3-D348-4611-9BDB-C5374591D951}" type="slidenum">
              <a:rPr lang="en-US" smtClean="0"/>
              <a:pPr/>
              <a:t>25</a:t>
            </a:fld>
            <a:endParaRPr lang="en-US"/>
          </a:p>
        </p:txBody>
      </p:sp>
      <p:sp>
        <p:nvSpPr>
          <p:cNvPr id="3" name="Titel 2">
            <a:extLst>
              <a:ext uri="{FF2B5EF4-FFF2-40B4-BE49-F238E27FC236}">
                <a16:creationId xmlns:a16="http://schemas.microsoft.com/office/drawing/2014/main" id="{6EAA9AD8-0DCD-4F81-BB18-65CF848F73E2}"/>
              </a:ext>
            </a:extLst>
          </p:cNvPr>
          <p:cNvSpPr>
            <a:spLocks noGrp="1"/>
          </p:cNvSpPr>
          <p:nvPr>
            <p:ph type="title"/>
          </p:nvPr>
        </p:nvSpPr>
        <p:spPr/>
        <p:txBody>
          <a:bodyPr/>
          <a:lstStyle/>
          <a:p>
            <a:r>
              <a:rPr lang="en-US" err="1"/>
              <a:t>Hvad</a:t>
            </a:r>
            <a:r>
              <a:rPr lang="en-US"/>
              <a:t> er UTF-8?</a:t>
            </a:r>
          </a:p>
        </p:txBody>
      </p:sp>
      <p:sp>
        <p:nvSpPr>
          <p:cNvPr id="9" name="Pladsholder til tekst 8">
            <a:extLst>
              <a:ext uri="{FF2B5EF4-FFF2-40B4-BE49-F238E27FC236}">
                <a16:creationId xmlns:a16="http://schemas.microsoft.com/office/drawing/2014/main" id="{2BD9C4A1-C209-4833-A735-2AD497C57456}"/>
              </a:ext>
            </a:extLst>
          </p:cNvPr>
          <p:cNvSpPr>
            <a:spLocks noGrp="1"/>
          </p:cNvSpPr>
          <p:nvPr>
            <p:ph type="body" sz="quarter" idx="12"/>
          </p:nvPr>
        </p:nvSpPr>
        <p:spPr>
          <a:xfrm>
            <a:off x="133165" y="2065337"/>
            <a:ext cx="5486399" cy="3704284"/>
          </a:xfrm>
        </p:spPr>
        <p:txBody>
          <a:bodyPr>
            <a:normAutofit/>
          </a:bodyPr>
          <a:lstStyle/>
          <a:p>
            <a:pPr marL="0" indent="0">
              <a:buNone/>
            </a:pPr>
            <a:r>
              <a:rPr lang="da-DK"/>
              <a:t>UTF-8 (</a:t>
            </a:r>
            <a:r>
              <a:rPr lang="da-DK" err="1"/>
              <a:t>Unicode</a:t>
            </a:r>
            <a:r>
              <a:rPr lang="da-DK"/>
              <a:t> Transformation Format 8-bit) </a:t>
            </a:r>
          </a:p>
          <a:p>
            <a:pPr>
              <a:buFont typeface="Arial" panose="020B0604020202020204" pitchFamily="34" charset="0"/>
              <a:buChar char="•"/>
            </a:pPr>
            <a:r>
              <a:rPr lang="da-DK"/>
              <a:t>Tabsfri indkodning af </a:t>
            </a:r>
            <a:r>
              <a:rPr lang="da-DK" err="1"/>
              <a:t>Unicode</a:t>
            </a:r>
            <a:r>
              <a:rPr lang="da-DK"/>
              <a:t>-tegnsættet</a:t>
            </a:r>
          </a:p>
          <a:p>
            <a:pPr>
              <a:buFont typeface="Arial" panose="020B0604020202020204" pitchFamily="34" charset="0"/>
              <a:buChar char="•"/>
            </a:pPr>
            <a:r>
              <a:rPr lang="da-DK"/>
              <a:t>Grupper af 8-bit til at repræsentere </a:t>
            </a:r>
            <a:r>
              <a:rPr lang="da-DK" err="1"/>
              <a:t>Unicode</a:t>
            </a:r>
            <a:r>
              <a:rPr lang="da-DK"/>
              <a:t>-standarden for verdens mange forskellige alfabeter</a:t>
            </a:r>
          </a:p>
          <a:p>
            <a:pPr>
              <a:buFont typeface="Arial" panose="020B0604020202020204" pitchFamily="34" charset="0"/>
              <a:buChar char="•"/>
            </a:pPr>
            <a:r>
              <a:rPr lang="da-DK"/>
              <a:t>e-post i postsystemer</a:t>
            </a:r>
          </a:p>
          <a:p>
            <a:pPr>
              <a:buFont typeface="Arial" panose="020B0604020202020204" pitchFamily="34" charset="0"/>
              <a:buChar char="•"/>
            </a:pPr>
            <a:r>
              <a:rPr lang="da-DK"/>
              <a:t> 1 – 6 bytes per tegn</a:t>
            </a:r>
          </a:p>
          <a:p>
            <a:pPr lvl="1">
              <a:buFont typeface="Arial" panose="020B0604020202020204" pitchFamily="34" charset="0"/>
              <a:buChar char="•"/>
            </a:pPr>
            <a:r>
              <a:rPr lang="da-DK"/>
              <a:t>Afhængig af </a:t>
            </a:r>
            <a:r>
              <a:rPr lang="da-DK" err="1"/>
              <a:t>Unicode</a:t>
            </a:r>
            <a:r>
              <a:rPr lang="da-DK"/>
              <a:t>-symbolet</a:t>
            </a:r>
          </a:p>
          <a:p>
            <a:pPr lvl="1">
              <a:buFont typeface="Arial" panose="020B0604020202020204" pitchFamily="34" charset="0"/>
              <a:buChar char="•"/>
            </a:pPr>
            <a:r>
              <a:rPr lang="da-DK"/>
              <a:t>1 byte for alle 128: U+0000 til U+007F</a:t>
            </a:r>
            <a:endParaRPr lang="en-US"/>
          </a:p>
        </p:txBody>
      </p:sp>
      <p:pic>
        <p:nvPicPr>
          <p:cNvPr id="6" name="Billede 5">
            <a:extLst>
              <a:ext uri="{FF2B5EF4-FFF2-40B4-BE49-F238E27FC236}">
                <a16:creationId xmlns:a16="http://schemas.microsoft.com/office/drawing/2014/main" id="{7DA25EA2-B2E5-42C1-AF3B-55767A6C6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844676"/>
            <a:ext cx="5962835" cy="3506270"/>
          </a:xfrm>
          <a:prstGeom prst="rect">
            <a:avLst/>
          </a:prstGeom>
        </p:spPr>
      </p:pic>
      <p:sp>
        <p:nvSpPr>
          <p:cNvPr id="8" name="Tekstfelt 7">
            <a:extLst>
              <a:ext uri="{FF2B5EF4-FFF2-40B4-BE49-F238E27FC236}">
                <a16:creationId xmlns:a16="http://schemas.microsoft.com/office/drawing/2014/main" id="{C5CCC6C1-B8B9-4226-9761-5BBA505702F6}"/>
              </a:ext>
            </a:extLst>
          </p:cNvPr>
          <p:cNvSpPr txBox="1"/>
          <p:nvPr/>
        </p:nvSpPr>
        <p:spPr>
          <a:xfrm>
            <a:off x="479865" y="5954589"/>
            <a:ext cx="6094428" cy="369332"/>
          </a:xfrm>
          <a:prstGeom prst="rect">
            <a:avLst/>
          </a:prstGeom>
          <a:noFill/>
        </p:spPr>
        <p:txBody>
          <a:bodyPr wrap="square">
            <a:spAutoFit/>
          </a:bodyPr>
          <a:lstStyle/>
          <a:p>
            <a:r>
              <a:rPr lang="en-US">
                <a:hlinkClick r:id="rId3"/>
              </a:rPr>
              <a:t>https://en.wikipedia.org/wiki/UTF-8</a:t>
            </a:r>
            <a:endParaRPr lang="en-US"/>
          </a:p>
        </p:txBody>
      </p:sp>
    </p:spTree>
    <p:extLst>
      <p:ext uri="{BB962C8B-B14F-4D97-AF65-F5344CB8AC3E}">
        <p14:creationId xmlns:p14="http://schemas.microsoft.com/office/powerpoint/2010/main" val="80604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3346FB6-1611-41ED-8C90-4B566A45E2C6}"/>
              </a:ext>
            </a:extLst>
          </p:cNvPr>
          <p:cNvSpPr>
            <a:spLocks noGrp="1"/>
          </p:cNvSpPr>
          <p:nvPr>
            <p:ph type="sldNum" sz="quarter" idx="4"/>
          </p:nvPr>
        </p:nvSpPr>
        <p:spPr/>
        <p:txBody>
          <a:bodyPr/>
          <a:lstStyle/>
          <a:p>
            <a:fld id="{D8D877B3-D348-4611-9BDB-C5374591D951}" type="slidenum">
              <a:rPr lang="en-US" smtClean="0"/>
              <a:pPr/>
              <a:t>26</a:t>
            </a:fld>
            <a:endParaRPr lang="en-US"/>
          </a:p>
        </p:txBody>
      </p:sp>
      <p:sp>
        <p:nvSpPr>
          <p:cNvPr id="3" name="Titel 2">
            <a:extLst>
              <a:ext uri="{FF2B5EF4-FFF2-40B4-BE49-F238E27FC236}">
                <a16:creationId xmlns:a16="http://schemas.microsoft.com/office/drawing/2014/main" id="{37493EB4-11E4-4F40-845E-5480E03BBA77}"/>
              </a:ext>
            </a:extLst>
          </p:cNvPr>
          <p:cNvSpPr>
            <a:spLocks noGrp="1"/>
          </p:cNvSpPr>
          <p:nvPr>
            <p:ph type="title"/>
          </p:nvPr>
        </p:nvSpPr>
        <p:spPr>
          <a:xfrm>
            <a:off x="587374" y="370290"/>
            <a:ext cx="8759826" cy="1474385"/>
          </a:xfrm>
        </p:spPr>
        <p:txBody>
          <a:bodyPr/>
          <a:lstStyle/>
          <a:p>
            <a:r>
              <a:rPr lang="da-DK" dirty="0"/>
              <a:t>Opgave: esp32_unicode</a:t>
            </a:r>
            <a:br>
              <a:rPr lang="da-DK" dirty="0"/>
            </a:br>
            <a:r>
              <a:rPr lang="da-DK" sz="2800" dirty="0" err="1"/>
              <a:t>Unicode</a:t>
            </a:r>
            <a:r>
              <a:rPr lang="da-DK" sz="2800" dirty="0"/>
              <a:t> demo/opgave</a:t>
            </a:r>
            <a:endParaRPr lang="en-US" dirty="0"/>
          </a:p>
        </p:txBody>
      </p:sp>
      <p:sp>
        <p:nvSpPr>
          <p:cNvPr id="4" name="Pladsholder til tekst 3">
            <a:extLst>
              <a:ext uri="{FF2B5EF4-FFF2-40B4-BE49-F238E27FC236}">
                <a16:creationId xmlns:a16="http://schemas.microsoft.com/office/drawing/2014/main" id="{52CDA9E3-B272-4CD3-B7D5-9CA5C6935C0B}"/>
              </a:ext>
            </a:extLst>
          </p:cNvPr>
          <p:cNvSpPr>
            <a:spLocks noGrp="1"/>
          </p:cNvSpPr>
          <p:nvPr>
            <p:ph type="body" sz="quarter" idx="12"/>
          </p:nvPr>
        </p:nvSpPr>
        <p:spPr/>
        <p:txBody>
          <a:bodyPr/>
          <a:lstStyle/>
          <a:p>
            <a:pPr marL="0" indent="0">
              <a:buNone/>
            </a:pPr>
            <a:r>
              <a:rPr lang="da-DK" dirty="0"/>
              <a:t>Kør programmet (esp32_unicode.ino) på jeres ESP32 og undersøg hvilket sprog der er tale om.</a:t>
            </a:r>
          </a:p>
          <a:p>
            <a:pPr marL="0" indent="0">
              <a:buNone/>
            </a:pPr>
            <a:r>
              <a:rPr lang="da-DK" dirty="0">
                <a:hlinkClick r:id="rId2"/>
              </a:rPr>
              <a:t>B</a:t>
            </a:r>
            <a:r>
              <a:rPr lang="da-DK" dirty="0"/>
              <a:t>rug </a:t>
            </a:r>
            <a:r>
              <a:rPr lang="da-DK" dirty="0">
                <a:hlinkClick r:id="rId2"/>
              </a:rPr>
              <a:t>https://translate.google.com</a:t>
            </a:r>
            <a:r>
              <a:rPr lang="da-DK" dirty="0"/>
              <a:t> til at oversætte.</a:t>
            </a:r>
          </a:p>
        </p:txBody>
      </p:sp>
      <p:pic>
        <p:nvPicPr>
          <p:cNvPr id="6" name="Billede 5">
            <a:extLst>
              <a:ext uri="{FF2B5EF4-FFF2-40B4-BE49-F238E27FC236}">
                <a16:creationId xmlns:a16="http://schemas.microsoft.com/office/drawing/2014/main" id="{E8855A37-B81B-4D4F-99A1-D7C620D37DD1}"/>
              </a:ext>
            </a:extLst>
          </p:cNvPr>
          <p:cNvPicPr>
            <a:picLocks noChangeAspect="1"/>
          </p:cNvPicPr>
          <p:nvPr/>
        </p:nvPicPr>
        <p:blipFill>
          <a:blip r:embed="rId3"/>
          <a:stretch>
            <a:fillRect/>
          </a:stretch>
        </p:blipFill>
        <p:spPr>
          <a:xfrm>
            <a:off x="2243137" y="3428999"/>
            <a:ext cx="7705725" cy="2085975"/>
          </a:xfrm>
          <a:prstGeom prst="rect">
            <a:avLst/>
          </a:prstGeom>
        </p:spPr>
      </p:pic>
    </p:spTree>
    <p:extLst>
      <p:ext uri="{BB962C8B-B14F-4D97-AF65-F5344CB8AC3E}">
        <p14:creationId xmlns:p14="http://schemas.microsoft.com/office/powerpoint/2010/main" val="1268063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890C786-718F-468E-AF38-7699E1BB62B8}"/>
              </a:ext>
            </a:extLst>
          </p:cNvPr>
          <p:cNvSpPr>
            <a:spLocks noGrp="1"/>
          </p:cNvSpPr>
          <p:nvPr>
            <p:ph type="sldNum" sz="quarter" idx="4"/>
          </p:nvPr>
        </p:nvSpPr>
        <p:spPr/>
        <p:txBody>
          <a:bodyPr/>
          <a:lstStyle/>
          <a:p>
            <a:fld id="{D8D877B3-D348-4611-9BDB-C5374591D951}" type="slidenum">
              <a:rPr lang="en-US" smtClean="0"/>
              <a:pPr/>
              <a:t>27</a:t>
            </a:fld>
            <a:endParaRPr lang="en-US"/>
          </a:p>
        </p:txBody>
      </p:sp>
      <p:sp>
        <p:nvSpPr>
          <p:cNvPr id="3" name="Titel 2">
            <a:extLst>
              <a:ext uri="{FF2B5EF4-FFF2-40B4-BE49-F238E27FC236}">
                <a16:creationId xmlns:a16="http://schemas.microsoft.com/office/drawing/2014/main" id="{90993EE0-F35F-43C2-B7C3-C580500FB216}"/>
              </a:ext>
            </a:extLst>
          </p:cNvPr>
          <p:cNvSpPr>
            <a:spLocks noGrp="1"/>
          </p:cNvSpPr>
          <p:nvPr>
            <p:ph type="title"/>
          </p:nvPr>
        </p:nvSpPr>
        <p:spPr>
          <a:xfrm>
            <a:off x="587374" y="370290"/>
            <a:ext cx="9980073" cy="1474385"/>
          </a:xfrm>
        </p:spPr>
        <p:txBody>
          <a:bodyPr/>
          <a:lstStyle/>
          <a:p>
            <a:r>
              <a:rPr lang="en-US"/>
              <a:t>UTF-8 versus UTF-16 versus UTF-32</a:t>
            </a:r>
          </a:p>
        </p:txBody>
      </p:sp>
      <p:pic>
        <p:nvPicPr>
          <p:cNvPr id="6" name="Billede 5">
            <a:extLst>
              <a:ext uri="{FF2B5EF4-FFF2-40B4-BE49-F238E27FC236}">
                <a16:creationId xmlns:a16="http://schemas.microsoft.com/office/drawing/2014/main" id="{CD71E41F-8031-4D37-9A47-241ABD361E72}"/>
              </a:ext>
            </a:extLst>
          </p:cNvPr>
          <p:cNvPicPr>
            <a:picLocks noChangeAspect="1"/>
          </p:cNvPicPr>
          <p:nvPr/>
        </p:nvPicPr>
        <p:blipFill>
          <a:blip r:embed="rId2"/>
          <a:stretch>
            <a:fillRect/>
          </a:stretch>
        </p:blipFill>
        <p:spPr>
          <a:xfrm>
            <a:off x="1057984" y="1844675"/>
            <a:ext cx="10076033" cy="4154016"/>
          </a:xfrm>
          <a:prstGeom prst="rect">
            <a:avLst/>
          </a:prstGeom>
        </p:spPr>
      </p:pic>
    </p:spTree>
    <p:extLst>
      <p:ext uri="{BB962C8B-B14F-4D97-AF65-F5344CB8AC3E}">
        <p14:creationId xmlns:p14="http://schemas.microsoft.com/office/powerpoint/2010/main" val="147051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28</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a:t>Viden om </a:t>
            </a:r>
            <a:r>
              <a:rPr lang="en-US" b="1" u="sng"/>
              <a:t>Data typer</a:t>
            </a:r>
          </a:p>
          <a:p>
            <a:r>
              <a:rPr lang="da-DK"/>
              <a:t>Talsystemer</a:t>
            </a:r>
          </a:p>
          <a:p>
            <a:r>
              <a:rPr lang="da-DK"/>
              <a:t>Datatype størrelser og termologier</a:t>
            </a:r>
          </a:p>
          <a:p>
            <a:r>
              <a:rPr lang="da-DK"/>
              <a:t>ASCII, </a:t>
            </a:r>
            <a:r>
              <a:rPr lang="da-DK" err="1"/>
              <a:t>Unicode</a:t>
            </a:r>
            <a:r>
              <a:rPr lang="da-DK"/>
              <a:t> og UTF-8</a:t>
            </a:r>
          </a:p>
          <a:p>
            <a:r>
              <a:rPr lang="da-DK" b="1" err="1"/>
              <a:t>Scope</a:t>
            </a:r>
            <a:r>
              <a:rPr lang="da-DK" b="1"/>
              <a:t>, </a:t>
            </a:r>
            <a:r>
              <a:rPr lang="da-DK" b="1" err="1"/>
              <a:t>storage</a:t>
            </a:r>
            <a:r>
              <a:rPr lang="da-DK" b="1"/>
              <a:t> </a:t>
            </a:r>
            <a:r>
              <a:rPr lang="da-DK" b="1" err="1"/>
              <a:t>specifiers</a:t>
            </a:r>
            <a:r>
              <a:rPr lang="da-DK" b="1"/>
              <a:t> &amp; type </a:t>
            </a:r>
            <a:r>
              <a:rPr lang="da-DK" b="1" err="1"/>
              <a:t>qualifiers</a:t>
            </a:r>
            <a:endParaRPr lang="da-DK" b="1"/>
          </a:p>
          <a:p>
            <a:endParaRPr lang="da-DK"/>
          </a:p>
          <a:p>
            <a:endParaRPr lang="da-DK"/>
          </a:p>
          <a:p>
            <a:endParaRPr lang="da-DK"/>
          </a:p>
          <a:p>
            <a:endParaRPr lang="da-DK"/>
          </a:p>
          <a:p>
            <a:endParaRPr lang="en-DK"/>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01327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A526B49E-0048-40AE-80C6-3D8BA0EA7D34}"/>
              </a:ext>
            </a:extLst>
          </p:cNvPr>
          <p:cNvSpPr>
            <a:spLocks noGrp="1"/>
          </p:cNvSpPr>
          <p:nvPr>
            <p:ph type="sldNum" sz="quarter" idx="10"/>
          </p:nvPr>
        </p:nvSpPr>
        <p:spPr/>
        <p:txBody>
          <a:bodyPr/>
          <a:lstStyle/>
          <a:p>
            <a:fld id="{D8D877B3-D348-4611-9BDB-C5374591D951}" type="slidenum">
              <a:rPr lang="en-US" smtClean="0"/>
              <a:pPr/>
              <a:t>29</a:t>
            </a:fld>
            <a:endParaRPr lang="en-US"/>
          </a:p>
        </p:txBody>
      </p:sp>
      <p:sp>
        <p:nvSpPr>
          <p:cNvPr id="4" name="Titel 3">
            <a:extLst>
              <a:ext uri="{FF2B5EF4-FFF2-40B4-BE49-F238E27FC236}">
                <a16:creationId xmlns:a16="http://schemas.microsoft.com/office/drawing/2014/main" id="{9F8C8AAC-38C3-41A2-9CC2-764CE5B98233}"/>
              </a:ext>
            </a:extLst>
          </p:cNvPr>
          <p:cNvSpPr>
            <a:spLocks noGrp="1"/>
          </p:cNvSpPr>
          <p:nvPr>
            <p:ph type="title"/>
          </p:nvPr>
        </p:nvSpPr>
        <p:spPr>
          <a:xfrm>
            <a:off x="587373" y="359273"/>
            <a:ext cx="7155665" cy="1621619"/>
          </a:xfrm>
        </p:spPr>
        <p:txBody>
          <a:bodyPr/>
          <a:lstStyle/>
          <a:p>
            <a:r>
              <a:rPr lang="da-DK" dirty="0"/>
              <a:t>Local and global variables (</a:t>
            </a:r>
            <a:r>
              <a:rPr lang="da-DK" dirty="0" err="1"/>
              <a:t>scope</a:t>
            </a:r>
            <a:r>
              <a:rPr lang="da-DK" dirty="0"/>
              <a:t>) </a:t>
            </a:r>
            <a:br>
              <a:rPr lang="da-DK" dirty="0"/>
            </a:br>
            <a:r>
              <a:rPr lang="da-DK" dirty="0"/>
              <a:t>+ formal parameters</a:t>
            </a:r>
            <a:endParaRPr lang="en-US" dirty="0"/>
          </a:p>
        </p:txBody>
      </p:sp>
      <p:sp>
        <p:nvSpPr>
          <p:cNvPr id="5" name="Pladsholder til tekst 4">
            <a:extLst>
              <a:ext uri="{FF2B5EF4-FFF2-40B4-BE49-F238E27FC236}">
                <a16:creationId xmlns:a16="http://schemas.microsoft.com/office/drawing/2014/main" id="{D62693B3-1B62-4455-AD7F-715C4E4594BC}"/>
              </a:ext>
            </a:extLst>
          </p:cNvPr>
          <p:cNvSpPr>
            <a:spLocks noGrp="1"/>
          </p:cNvSpPr>
          <p:nvPr>
            <p:ph type="body" sz="quarter" idx="12"/>
          </p:nvPr>
        </p:nvSpPr>
        <p:spPr>
          <a:xfrm>
            <a:off x="587375" y="2143359"/>
            <a:ext cx="5804547" cy="3752115"/>
          </a:xfrm>
        </p:spPr>
        <p:txBody>
          <a:bodyPr>
            <a:normAutofit/>
          </a:bodyPr>
          <a:lstStyle/>
          <a:p>
            <a:pPr marL="0" indent="0">
              <a:buNone/>
            </a:pPr>
            <a:r>
              <a:rPr lang="da-DK" sz="1400" dirty="0"/>
              <a:t>Variabler kan erklæres 3 steder:</a:t>
            </a:r>
          </a:p>
          <a:p>
            <a:pPr marL="342900" indent="-342900">
              <a:buFont typeface="+mj-lt"/>
              <a:buAutoNum type="arabicPeriod"/>
            </a:pPr>
            <a:r>
              <a:rPr lang="da-DK" sz="1400" dirty="0"/>
              <a:t>Inde i en funktion eller i en blok (lokale variabler)</a:t>
            </a:r>
          </a:p>
          <a:p>
            <a:pPr marL="342900" indent="-342900">
              <a:buFont typeface="+mj-lt"/>
              <a:buAutoNum type="arabicPeriod"/>
            </a:pPr>
            <a:r>
              <a:rPr lang="da-DK" sz="1400" dirty="0"/>
              <a:t>Uden for alle funktioner (globale variabler)</a:t>
            </a:r>
          </a:p>
          <a:p>
            <a:pPr marL="342900" indent="-342900">
              <a:buFont typeface="+mj-lt"/>
              <a:buAutoNum type="arabicPeriod"/>
            </a:pPr>
            <a:r>
              <a:rPr lang="da-DK" sz="1400" dirty="0"/>
              <a:t>Som funktionsparametre (formelle parametre)</a:t>
            </a:r>
          </a:p>
          <a:p>
            <a:pPr marL="0" indent="0">
              <a:buNone/>
            </a:pPr>
            <a:endParaRPr lang="en-US" sz="1400" dirty="0"/>
          </a:p>
          <a:p>
            <a:endParaRPr lang="en-US" sz="1400" dirty="0"/>
          </a:p>
          <a:p>
            <a:pPr marL="0" indent="0">
              <a:buNone/>
            </a:pPr>
            <a:endParaRPr lang="en-US" sz="1400" dirty="0"/>
          </a:p>
        </p:txBody>
      </p:sp>
      <p:pic>
        <p:nvPicPr>
          <p:cNvPr id="8" name="Billede 7">
            <a:extLst>
              <a:ext uri="{FF2B5EF4-FFF2-40B4-BE49-F238E27FC236}">
                <a16:creationId xmlns:a16="http://schemas.microsoft.com/office/drawing/2014/main" id="{8E103FCC-74E9-4942-AA41-11D8FB9EA64F}"/>
              </a:ext>
            </a:extLst>
          </p:cNvPr>
          <p:cNvPicPr>
            <a:picLocks noChangeAspect="1"/>
          </p:cNvPicPr>
          <p:nvPr/>
        </p:nvPicPr>
        <p:blipFill>
          <a:blip r:embed="rId2"/>
          <a:stretch>
            <a:fillRect/>
          </a:stretch>
        </p:blipFill>
        <p:spPr>
          <a:xfrm>
            <a:off x="9029698" y="5250383"/>
            <a:ext cx="2440289" cy="1464174"/>
          </a:xfrm>
          <a:prstGeom prst="rect">
            <a:avLst/>
          </a:prstGeom>
        </p:spPr>
      </p:pic>
      <p:sp>
        <p:nvSpPr>
          <p:cNvPr id="7" name="TextBox 6">
            <a:extLst>
              <a:ext uri="{FF2B5EF4-FFF2-40B4-BE49-F238E27FC236}">
                <a16:creationId xmlns:a16="http://schemas.microsoft.com/office/drawing/2014/main" id="{D9468521-83C8-5C91-2CE0-258534E5961A}"/>
              </a:ext>
            </a:extLst>
          </p:cNvPr>
          <p:cNvSpPr txBox="1"/>
          <p:nvPr/>
        </p:nvSpPr>
        <p:spPr>
          <a:xfrm>
            <a:off x="6702642" y="1170082"/>
            <a:ext cx="5257516" cy="3970318"/>
          </a:xfrm>
          <a:prstGeom prst="rect">
            <a:avLst/>
          </a:prstGeom>
          <a:solidFill>
            <a:schemeClr val="bg1">
              <a:lumMod val="95000"/>
            </a:schemeClr>
          </a:solidFill>
          <a:ln>
            <a:noFill/>
          </a:ln>
        </p:spPr>
        <p:txBody>
          <a:bodyPr wrap="square">
            <a:spAutoFit/>
          </a:bodyPr>
          <a:lstStyle/>
          <a:p>
            <a:pPr marL="228600" indent="-228600">
              <a:buFont typeface="+mj-lt"/>
              <a:buAutoNum type="arabicPeriod"/>
            </a:pPr>
            <a:r>
              <a:rPr lang="en-US" sz="1200" b="0">
                <a:solidFill>
                  <a:srgbClr val="808080"/>
                </a:solidFill>
                <a:effectLst/>
                <a:latin typeface="Consolas" panose="020B0609020204030204" pitchFamily="49" charset="0"/>
              </a:rPr>
              <a:t>#include</a:t>
            </a:r>
            <a:r>
              <a:rPr lang="en-US" sz="1200" b="0">
                <a:solidFill>
                  <a:srgbClr val="000000"/>
                </a:solidFill>
                <a:effectLst/>
                <a:latin typeface="Consolas" panose="020B0609020204030204" pitchFamily="49" charset="0"/>
              </a:rPr>
              <a:t> </a:t>
            </a:r>
            <a:r>
              <a:rPr lang="en-US" sz="1200" b="0">
                <a:solidFill>
                  <a:srgbClr val="E21F1F"/>
                </a:solidFill>
                <a:effectLst/>
                <a:latin typeface="Consolas" panose="020B0609020204030204" pitchFamily="49" charset="0"/>
              </a:rPr>
              <a:t>&lt;</a:t>
            </a:r>
            <a:r>
              <a:rPr lang="en-US" sz="1200" b="0" err="1">
                <a:solidFill>
                  <a:srgbClr val="A31515"/>
                </a:solidFill>
                <a:effectLst/>
                <a:latin typeface="Consolas" panose="020B0609020204030204" pitchFamily="49" charset="0"/>
              </a:rPr>
              <a:t>stdio.h</a:t>
            </a:r>
            <a:r>
              <a:rPr lang="en-US" sz="1200" b="0">
                <a:solidFill>
                  <a:srgbClr val="E21F1F"/>
                </a:solidFill>
                <a:effectLst/>
                <a:latin typeface="Consolas" panose="020B0609020204030204" pitchFamily="49" charset="0"/>
              </a:rPr>
              <a:t>&gt;</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8000"/>
                </a:solidFill>
                <a:effectLst/>
                <a:latin typeface="Consolas" panose="020B0609020204030204" pitchFamily="49" charset="0"/>
              </a:rPr>
              <a:t>/* function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global variable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g_a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main</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 local variable declaration in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10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a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 =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c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function to add two integers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number1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number2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8F08C4"/>
                </a:solidFill>
                <a:effectLst/>
                <a:latin typeface="Consolas" panose="020B0609020204030204" pitchFamily="49" charset="0"/>
              </a:rPr>
              <a:t>return</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99AC1EDF-D85C-B6F2-330C-68F7ECB1B028}"/>
              </a:ext>
            </a:extLst>
          </p:cNvPr>
          <p:cNvSpPr/>
          <p:nvPr/>
        </p:nvSpPr>
        <p:spPr>
          <a:xfrm>
            <a:off x="6756400" y="1922708"/>
            <a:ext cx="16002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0983D006-AD7C-BEED-B2DB-FEED9629F177}"/>
              </a:ext>
            </a:extLst>
          </p:cNvPr>
          <p:cNvSpPr/>
          <p:nvPr/>
        </p:nvSpPr>
        <p:spPr>
          <a:xfrm>
            <a:off x="7340600" y="2837493"/>
            <a:ext cx="19939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95CCBD99-32EF-E38D-01C3-8BA54C86E221}"/>
              </a:ext>
            </a:extLst>
          </p:cNvPr>
          <p:cNvSpPr/>
          <p:nvPr/>
        </p:nvSpPr>
        <p:spPr>
          <a:xfrm>
            <a:off x="7680960" y="4094408"/>
            <a:ext cx="2081048" cy="269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8810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1492D-3F3B-167D-9347-2171D267D712}"/>
              </a:ext>
            </a:extLst>
          </p:cNvPr>
          <p:cNvSpPr>
            <a:spLocks noGrp="1"/>
          </p:cNvSpPr>
          <p:nvPr>
            <p:ph type="title"/>
          </p:nvPr>
        </p:nvSpPr>
        <p:spPr/>
        <p:txBody>
          <a:bodyPr/>
          <a:lstStyle/>
          <a:p>
            <a:r>
              <a:rPr lang="en-US" err="1"/>
              <a:t>Nyttig</a:t>
            </a:r>
            <a:r>
              <a:rPr lang="en-US"/>
              <a:t> information for </a:t>
            </a:r>
            <a:r>
              <a:rPr lang="en-US" err="1"/>
              <a:t>printf</a:t>
            </a:r>
            <a:r>
              <a:rPr lang="en-US"/>
              <a:t> / </a:t>
            </a:r>
            <a:r>
              <a:rPr lang="en-US" err="1"/>
              <a:t>scanf</a:t>
            </a:r>
            <a:endParaRPr lang="en-DK"/>
          </a:p>
        </p:txBody>
      </p:sp>
      <p:graphicFrame>
        <p:nvGraphicFramePr>
          <p:cNvPr id="7" name="Table 6">
            <a:extLst>
              <a:ext uri="{FF2B5EF4-FFF2-40B4-BE49-F238E27FC236}">
                <a16:creationId xmlns:a16="http://schemas.microsoft.com/office/drawing/2014/main" id="{7C54FC0C-628C-EC84-F4A9-E368FC808A9A}"/>
              </a:ext>
            </a:extLst>
          </p:cNvPr>
          <p:cNvGraphicFramePr>
            <a:graphicFrameLocks noGrp="1"/>
          </p:cNvGraphicFramePr>
          <p:nvPr>
            <p:extLst>
              <p:ext uri="{D42A27DB-BD31-4B8C-83A1-F6EECF244321}">
                <p14:modId xmlns:p14="http://schemas.microsoft.com/office/powerpoint/2010/main" val="3842598685"/>
              </p:ext>
            </p:extLst>
          </p:nvPr>
        </p:nvGraphicFramePr>
        <p:xfrm>
          <a:off x="3510170" y="1611570"/>
          <a:ext cx="4146550" cy="4457940"/>
        </p:xfrm>
        <a:graphic>
          <a:graphicData uri="http://schemas.openxmlformats.org/drawingml/2006/table">
            <a:tbl>
              <a:tblPr/>
              <a:tblGrid>
                <a:gridCol w="2073275">
                  <a:extLst>
                    <a:ext uri="{9D8B030D-6E8A-4147-A177-3AD203B41FA5}">
                      <a16:colId xmlns:a16="http://schemas.microsoft.com/office/drawing/2014/main" val="3302228733"/>
                    </a:ext>
                  </a:extLst>
                </a:gridCol>
                <a:gridCol w="2073275">
                  <a:extLst>
                    <a:ext uri="{9D8B030D-6E8A-4147-A177-3AD203B41FA5}">
                      <a16:colId xmlns:a16="http://schemas.microsoft.com/office/drawing/2014/main" val="471317033"/>
                    </a:ext>
                  </a:extLst>
                </a:gridCol>
              </a:tblGrid>
              <a:tr h="155496">
                <a:tc>
                  <a:txBody>
                    <a:bodyPr/>
                    <a:lstStyle/>
                    <a:p>
                      <a:pPr algn="r"/>
                      <a:r>
                        <a:rPr lang="en-US" sz="1050">
                          <a:effectLst/>
                        </a:rPr>
                        <a:t>Format Specifier</a:t>
                      </a: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a:r>
                        <a:rPr lang="en-US" sz="1050">
                          <a:effectLst/>
                        </a:rPr>
                        <a:t>Description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33377767"/>
                  </a:ext>
                </a:extLst>
              </a:tr>
              <a:tr h="155496">
                <a:tc>
                  <a:txBody>
                    <a:bodyPr/>
                    <a:lstStyle/>
                    <a:p>
                      <a:pPr algn="r"/>
                      <a:r>
                        <a:rPr lang="en-US" sz="1050" b="1">
                          <a:effectLst/>
                        </a:rPr>
                        <a:t>%c</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b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24043606"/>
                  </a:ext>
                </a:extLst>
              </a:tr>
              <a:tr h="155496">
                <a:tc>
                  <a:txBody>
                    <a:bodyPr/>
                    <a:lstStyle/>
                    <a:p>
                      <a:pPr algn="r"/>
                      <a:r>
                        <a:rPr lang="en-US" sz="1050" b="1">
                          <a:effectLst/>
                        </a:rPr>
                        <a:t>%d</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signed integer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29713124"/>
                  </a:ext>
                </a:extLst>
              </a:tr>
              <a:tr h="155496">
                <a:tc>
                  <a:txBody>
                    <a:bodyPr/>
                    <a:lstStyle/>
                    <a:p>
                      <a:pPr algn="r"/>
                      <a:r>
                        <a:rPr lang="en-US" sz="1050" b="1">
                          <a:effectLst/>
                        </a:rPr>
                        <a:t>%e or %E</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scientific notation of floats.</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19891355"/>
                  </a:ext>
                </a:extLst>
              </a:tr>
              <a:tr h="155496">
                <a:tc>
                  <a:txBody>
                    <a:bodyPr/>
                    <a:lstStyle/>
                    <a:p>
                      <a:pPr algn="r"/>
                      <a:r>
                        <a:rPr lang="en-US" sz="1050" b="1">
                          <a:effectLst/>
                        </a:rPr>
                        <a:t>%f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79653090"/>
                  </a:ext>
                </a:extLst>
              </a:tr>
              <a:tr h="155496">
                <a:tc>
                  <a:txBody>
                    <a:bodyPr/>
                    <a:lstStyle/>
                    <a:p>
                      <a:pPr algn="r"/>
                      <a:r>
                        <a:rPr lang="en-US" sz="1050" b="1">
                          <a:effectLst/>
                        </a:rPr>
                        <a:t>%g or %G</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 with the current precision.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86743886"/>
                  </a:ext>
                </a:extLst>
              </a:tr>
              <a:tr h="155496">
                <a:tc>
                  <a:txBody>
                    <a:bodyPr/>
                    <a:lstStyle/>
                    <a:p>
                      <a:pPr algn="r"/>
                      <a:r>
                        <a:rPr lang="en-US" sz="1050" b="1">
                          <a:effectLst/>
                        </a:rPr>
                        <a:t>%i</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integer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54335827"/>
                  </a:ext>
                </a:extLst>
              </a:tr>
              <a:tr h="155496">
                <a:tc>
                  <a:txBody>
                    <a:bodyPr/>
                    <a:lstStyle/>
                    <a:p>
                      <a:pPr algn="r"/>
                      <a:r>
                        <a:rPr lang="en-US" sz="1050" b="1">
                          <a:effectLst/>
                        </a:rPr>
                        <a:t>%ld or %li</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0843635"/>
                  </a:ext>
                </a:extLst>
              </a:tr>
              <a:tr h="155496">
                <a:tc>
                  <a:txBody>
                    <a:bodyPr/>
                    <a:lstStyle/>
                    <a:p>
                      <a:pPr algn="r"/>
                      <a:r>
                        <a:rPr lang="en-US" sz="1050" b="1">
                          <a:effectLst/>
                        </a:rPr>
                        <a:t>%</a:t>
                      </a:r>
                      <a:r>
                        <a:rPr lang="en-US" sz="1050" b="1" err="1">
                          <a:effectLst/>
                        </a:rPr>
                        <a:t>lf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09913500"/>
                  </a:ext>
                </a:extLst>
              </a:tr>
              <a:tr h="155496">
                <a:tc>
                  <a:txBody>
                    <a:bodyPr/>
                    <a:lstStyle/>
                    <a:p>
                      <a:pPr algn="r"/>
                      <a:r>
                        <a:rPr lang="en-US" sz="1050" b="1">
                          <a:effectLst/>
                        </a:rPr>
                        <a:t>%</a:t>
                      </a:r>
                      <a:r>
                        <a:rPr lang="en-US" sz="1050" b="1" err="1">
                          <a:effectLst/>
                        </a:rPr>
                        <a:t>Lf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42507648"/>
                  </a:ext>
                </a:extLst>
              </a:tr>
              <a:tr h="155496">
                <a:tc>
                  <a:txBody>
                    <a:bodyPr/>
                    <a:lstStyle/>
                    <a:p>
                      <a:pPr algn="r"/>
                      <a:r>
                        <a:rPr lang="en-US" sz="1050" b="1">
                          <a:effectLst/>
                        </a:rPr>
                        <a:t>%lu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 or unsigned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0560228"/>
                  </a:ext>
                </a:extLst>
              </a:tr>
              <a:tr h="155496">
                <a:tc>
                  <a:txBody>
                    <a:bodyPr/>
                    <a:lstStyle/>
                    <a:p>
                      <a:pPr algn="r"/>
                      <a:r>
                        <a:rPr lang="en-US" sz="1050" b="1">
                          <a:effectLst/>
                        </a:rPr>
                        <a:t>%</a:t>
                      </a:r>
                      <a:r>
                        <a:rPr lang="en-US" sz="1050" b="1" err="1">
                          <a:effectLst/>
                        </a:rPr>
                        <a:t>lli</a:t>
                      </a:r>
                      <a:r>
                        <a:rPr lang="en-US" sz="1050" b="1">
                          <a:effectLst/>
                        </a:rPr>
                        <a:t> or %</a:t>
                      </a:r>
                      <a:r>
                        <a:rPr lang="en-US" sz="1050" b="1" err="1">
                          <a:effectLst/>
                        </a:rPr>
                        <a:t>lld</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11537565"/>
                  </a:ext>
                </a:extLst>
              </a:tr>
              <a:tr h="155496">
                <a:tc>
                  <a:txBody>
                    <a:bodyPr/>
                    <a:lstStyle/>
                    <a:p>
                      <a:pPr algn="r"/>
                      <a:r>
                        <a:rPr lang="en-US" sz="1050" b="1">
                          <a:effectLst/>
                        </a:rPr>
                        <a:t>%llu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88211247"/>
                  </a:ext>
                </a:extLst>
              </a:tr>
              <a:tr h="155496">
                <a:tc>
                  <a:txBody>
                    <a:bodyPr/>
                    <a:lstStyle/>
                    <a:p>
                      <a:pPr algn="r"/>
                      <a:r>
                        <a:rPr lang="en-US" sz="1050" b="1">
                          <a:effectLst/>
                        </a:rPr>
                        <a:t>%o</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Octal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6380450"/>
                  </a:ext>
                </a:extLst>
              </a:tr>
              <a:tr h="155496">
                <a:tc>
                  <a:txBody>
                    <a:bodyPr/>
                    <a:lstStyle/>
                    <a:p>
                      <a:pPr algn="r"/>
                      <a:r>
                        <a:rPr lang="en-US" sz="1050" b="1">
                          <a:effectLst/>
                        </a:rPr>
                        <a:t>%p</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Pointer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0890649"/>
                  </a:ext>
                </a:extLst>
              </a:tr>
              <a:tr h="155496">
                <a:tc>
                  <a:txBody>
                    <a:bodyPr/>
                    <a:lstStyle/>
                    <a:p>
                      <a:pPr algn="r"/>
                      <a:r>
                        <a:rPr lang="en-US" sz="1050" b="1">
                          <a:effectLst/>
                        </a:rPr>
                        <a:t>%s</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String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5704106"/>
                  </a:ext>
                </a:extLst>
              </a:tr>
              <a:tr h="155496">
                <a:tc>
                  <a:txBody>
                    <a:bodyPr/>
                    <a:lstStyle/>
                    <a:p>
                      <a:pPr algn="r"/>
                      <a:r>
                        <a:rPr lang="en-US" sz="1050" b="1">
                          <a:effectLst/>
                        </a:rPr>
                        <a:t>%u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48782528"/>
                  </a:ext>
                </a:extLst>
              </a:tr>
              <a:tr h="155496">
                <a:tc>
                  <a:txBody>
                    <a:bodyPr/>
                    <a:lstStyle/>
                    <a:p>
                      <a:pPr algn="r"/>
                      <a:r>
                        <a:rPr lang="en-US" sz="1050" b="1">
                          <a:effectLst/>
                        </a:rPr>
                        <a:t>%x or %X</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Hexadecimal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72664091"/>
                  </a:ext>
                </a:extLst>
              </a:tr>
              <a:tr h="155496">
                <a:tc>
                  <a:txBody>
                    <a:bodyPr/>
                    <a:lstStyle/>
                    <a:p>
                      <a:pPr algn="r"/>
                      <a:r>
                        <a:rPr lang="en-US" sz="1050" b="1">
                          <a:effectLst/>
                        </a:rPr>
                        <a:t>%n</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Prints nothing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75956738"/>
                  </a:ext>
                </a:extLst>
              </a:tr>
              <a:tr h="155496">
                <a:tc>
                  <a:txBody>
                    <a:bodyPr/>
                    <a:lstStyle/>
                    <a:p>
                      <a:pPr algn="r"/>
                      <a:r>
                        <a:rPr lang="en-DK" sz="1050" b="1">
                          <a:effectLst/>
                        </a:rPr>
                        <a:t>%%</a:t>
                      </a:r>
                      <a:endParaRPr lang="en-DK"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dirty="0"/>
                        <a:t>Prints % character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8322146"/>
                  </a:ext>
                </a:extLst>
              </a:tr>
            </a:tbl>
          </a:graphicData>
        </a:graphic>
      </p:graphicFrame>
    </p:spTree>
    <p:extLst>
      <p:ext uri="{BB962C8B-B14F-4D97-AF65-F5344CB8AC3E}">
        <p14:creationId xmlns:p14="http://schemas.microsoft.com/office/powerpoint/2010/main" val="1891321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F852-6D2A-7732-6641-EF289ED0F86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0BE15BC-55A6-F62E-5633-64B9FC2C90D0}"/>
              </a:ext>
            </a:extLst>
          </p:cNvPr>
          <p:cNvSpPr/>
          <p:nvPr/>
        </p:nvSpPr>
        <p:spPr>
          <a:xfrm>
            <a:off x="600025" y="4754880"/>
            <a:ext cx="9394766" cy="556591"/>
          </a:xfrm>
          <a:prstGeom prst="rect">
            <a:avLst/>
          </a:prstGeom>
          <a:solidFill>
            <a:schemeClr val="accent4">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a-DK"/>
          </a:p>
        </p:txBody>
      </p:sp>
      <p:sp>
        <p:nvSpPr>
          <p:cNvPr id="3" name="Pladsholder til slidenummer 2">
            <a:extLst>
              <a:ext uri="{FF2B5EF4-FFF2-40B4-BE49-F238E27FC236}">
                <a16:creationId xmlns:a16="http://schemas.microsoft.com/office/drawing/2014/main" id="{C48523C6-0114-D1FD-E498-AB225EA58FBF}"/>
              </a:ext>
            </a:extLst>
          </p:cNvPr>
          <p:cNvSpPr>
            <a:spLocks noGrp="1"/>
          </p:cNvSpPr>
          <p:nvPr>
            <p:ph type="sldNum" sz="quarter" idx="10"/>
          </p:nvPr>
        </p:nvSpPr>
        <p:spPr/>
        <p:txBody>
          <a:bodyPr/>
          <a:lstStyle/>
          <a:p>
            <a:fld id="{D8D877B3-D348-4611-9BDB-C5374591D951}" type="slidenum">
              <a:rPr lang="en-US" smtClean="0"/>
              <a:pPr/>
              <a:t>30</a:t>
            </a:fld>
            <a:endParaRPr lang="en-US"/>
          </a:p>
        </p:txBody>
      </p:sp>
      <p:sp>
        <p:nvSpPr>
          <p:cNvPr id="4" name="Titel 3">
            <a:extLst>
              <a:ext uri="{FF2B5EF4-FFF2-40B4-BE49-F238E27FC236}">
                <a16:creationId xmlns:a16="http://schemas.microsoft.com/office/drawing/2014/main" id="{F6B8E989-0444-FB92-375A-F0CAA514C800}"/>
              </a:ext>
            </a:extLst>
          </p:cNvPr>
          <p:cNvSpPr>
            <a:spLocks noGrp="1"/>
          </p:cNvSpPr>
          <p:nvPr>
            <p:ph type="title"/>
          </p:nvPr>
        </p:nvSpPr>
        <p:spPr>
          <a:xfrm>
            <a:off x="587373" y="359273"/>
            <a:ext cx="9518735" cy="1621619"/>
          </a:xfrm>
        </p:spPr>
        <p:txBody>
          <a:bodyPr/>
          <a:lstStyle/>
          <a:p>
            <a:r>
              <a:rPr lang="da-DK" dirty="0"/>
              <a:t>Variable </a:t>
            </a:r>
            <a:r>
              <a:rPr lang="da-DK" dirty="0" err="1"/>
              <a:t>Lifetime</a:t>
            </a:r>
            <a:r>
              <a:rPr lang="da-DK" dirty="0"/>
              <a:t> (</a:t>
            </a:r>
            <a:r>
              <a:rPr lang="da-DK" dirty="0" err="1"/>
              <a:t>Scope</a:t>
            </a:r>
            <a:r>
              <a:rPr lang="da-DK" dirty="0"/>
              <a:t>)</a:t>
            </a:r>
            <a:endParaRPr lang="en-US" dirty="0"/>
          </a:p>
        </p:txBody>
      </p:sp>
      <p:sp>
        <p:nvSpPr>
          <p:cNvPr id="17" name="TextBox 16">
            <a:extLst>
              <a:ext uri="{FF2B5EF4-FFF2-40B4-BE49-F238E27FC236}">
                <a16:creationId xmlns:a16="http://schemas.microsoft.com/office/drawing/2014/main" id="{EEDDDE6D-29FB-AB49-A0BE-DDD9C965118C}"/>
              </a:ext>
            </a:extLst>
          </p:cNvPr>
          <p:cNvSpPr txBox="1"/>
          <p:nvPr/>
        </p:nvSpPr>
        <p:spPr>
          <a:xfrm>
            <a:off x="600024" y="1298453"/>
            <a:ext cx="11072491" cy="5016758"/>
          </a:xfrm>
          <a:prstGeom prst="rect">
            <a:avLst/>
          </a:prstGeom>
          <a:noFill/>
        </p:spPr>
        <p:txBody>
          <a:bodyPr wrap="square">
            <a:spAutoFit/>
          </a:bodyPr>
          <a:lstStyle/>
          <a:p>
            <a:pPr marL="342900" indent="-342900">
              <a:buFont typeface="+mj-lt"/>
              <a:buAutoNum type="arabicPeriod"/>
            </a:pPr>
            <a:r>
              <a:rPr lang="da-DK" sz="1600" b="0" dirty="0">
                <a:solidFill>
                  <a:srgbClr val="AF00DB"/>
                </a:solidFill>
                <a:effectLst/>
                <a:latin typeface="Consolas" panose="020B0609020204030204" pitchFamily="49" charset="0"/>
              </a:rPr>
              <a:t>#include</a:t>
            </a:r>
            <a:r>
              <a:rPr lang="da-DK" sz="1600" b="0" dirty="0">
                <a:solidFill>
                  <a:srgbClr val="0000FF"/>
                </a:solidFill>
                <a:effectLst/>
                <a:latin typeface="Consolas" panose="020B0609020204030204" pitchFamily="49" charset="0"/>
              </a:rPr>
              <a:t> </a:t>
            </a:r>
            <a:r>
              <a:rPr lang="da-DK" sz="1600" b="0" dirty="0">
                <a:solidFill>
                  <a:srgbClr val="A31515"/>
                </a:solidFill>
                <a:effectLst/>
                <a:latin typeface="Consolas" panose="020B0609020204030204" pitchFamily="49" charset="0"/>
              </a:rPr>
              <a:t>&lt;</a:t>
            </a:r>
            <a:r>
              <a:rPr lang="da-DK" sz="1600" b="0" dirty="0" err="1">
                <a:solidFill>
                  <a:srgbClr val="A31515"/>
                </a:solidFill>
                <a:effectLst/>
                <a:latin typeface="Consolas" panose="020B0609020204030204" pitchFamily="49" charset="0"/>
              </a:rPr>
              <a:t>stdio.h</a:t>
            </a:r>
            <a:r>
              <a:rPr lang="da-DK" sz="1600" b="0" dirty="0">
                <a:solidFill>
                  <a:srgbClr val="A31515"/>
                </a:solidFill>
                <a:effectLst/>
                <a:latin typeface="Consolas" panose="020B0609020204030204" pitchFamily="49" charset="0"/>
              </a:rPr>
              <a:t>&gt;</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err="1">
                <a:solidFill>
                  <a:srgbClr val="0000FF"/>
                </a:solidFill>
                <a:effectLst/>
                <a:latin typeface="Consolas" panose="020B0609020204030204" pitchFamily="49" charset="0"/>
              </a:rPr>
              <a:t>int</a:t>
            </a:r>
            <a:r>
              <a:rPr lang="da-DK" sz="1600" b="0" dirty="0">
                <a:solidFill>
                  <a:srgbClr val="3B3B3B"/>
                </a:solidFill>
                <a:effectLst/>
                <a:latin typeface="Consolas" panose="020B0609020204030204" pitchFamily="49" charset="0"/>
              </a:rPr>
              <a:t> </a:t>
            </a:r>
            <a:r>
              <a:rPr lang="da-DK" sz="1600" b="0" dirty="0" err="1">
                <a:solidFill>
                  <a:srgbClr val="795E26"/>
                </a:solidFill>
                <a:effectLst/>
                <a:latin typeface="Consolas" panose="020B0609020204030204" pitchFamily="49" charset="0"/>
              </a:rPr>
              <a:t>main</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err="1">
                <a:solidFill>
                  <a:srgbClr val="0000FF"/>
                </a:solidFill>
                <a:effectLst/>
                <a:latin typeface="Consolas" panose="020B0609020204030204" pitchFamily="49" charset="0"/>
              </a:rPr>
              <a:t>int</a:t>
            </a:r>
            <a:r>
              <a:rPr lang="da-DK" sz="1600" b="0" dirty="0">
                <a:solidFill>
                  <a:srgbClr val="3B3B3B"/>
                </a:solidFill>
                <a:effectLst/>
                <a:latin typeface="Consolas" panose="020B0609020204030204" pitchFamily="49" charset="0"/>
              </a:rPr>
              <a:t> </a:t>
            </a:r>
            <a:r>
              <a:rPr lang="da-DK" sz="1600" b="0" dirty="0" err="1">
                <a:solidFill>
                  <a:srgbClr val="001080"/>
                </a:solidFill>
                <a:effectLst/>
                <a:latin typeface="Consolas" panose="020B0609020204030204" pitchFamily="49" charset="0"/>
              </a:rPr>
              <a:t>value_main_scope</a:t>
            </a:r>
            <a:r>
              <a:rPr lang="da-DK" sz="1600" b="0" dirty="0">
                <a:solidFill>
                  <a:srgbClr val="3B3B3B"/>
                </a:solidFill>
                <a:effectLst/>
                <a:latin typeface="Consolas" panose="020B0609020204030204" pitchFamily="49" charset="0"/>
              </a:rPr>
              <a:t> </a:t>
            </a:r>
            <a:r>
              <a:rPr lang="da-DK" sz="1600" b="0" dirty="0">
                <a:solidFill>
                  <a:srgbClr val="000000"/>
                </a:solidFill>
                <a:effectLst/>
                <a:latin typeface="Consolas" panose="020B0609020204030204" pitchFamily="49" charset="0"/>
              </a:rPr>
              <a:t>=</a:t>
            </a:r>
            <a:r>
              <a:rPr lang="da-DK" sz="1600" b="0" dirty="0">
                <a:solidFill>
                  <a:srgbClr val="3B3B3B"/>
                </a:solidFill>
                <a:effectLst/>
                <a:latin typeface="Consolas" panose="020B0609020204030204" pitchFamily="49" charset="0"/>
              </a:rPr>
              <a:t> </a:t>
            </a:r>
            <a:r>
              <a:rPr lang="da-DK" sz="1600" b="0" dirty="0">
                <a:solidFill>
                  <a:srgbClr val="098658"/>
                </a:solidFill>
                <a:effectLst/>
                <a:latin typeface="Consolas" panose="020B0609020204030204" pitchFamily="49" charset="0"/>
              </a:rPr>
              <a:t>123</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    {</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a:solidFill>
                  <a:srgbClr val="008000"/>
                </a:solidFill>
                <a:effectLst/>
                <a:latin typeface="Consolas" panose="020B0609020204030204" pitchFamily="49" charset="0"/>
              </a:rPr>
              <a:t>// </a:t>
            </a:r>
            <a:r>
              <a:rPr lang="da-DK" sz="1600" b="0" dirty="0" err="1">
                <a:solidFill>
                  <a:srgbClr val="008000"/>
                </a:solidFill>
                <a:effectLst/>
                <a:latin typeface="Consolas" panose="020B0609020204030204" pitchFamily="49" charset="0"/>
              </a:rPr>
              <a:t>InnerScope</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a:solidFill>
                  <a:srgbClr val="008000"/>
                </a:solidFill>
                <a:effectLst/>
                <a:latin typeface="Consolas" panose="020B0609020204030204" pitchFamily="49" charset="0"/>
              </a:rPr>
              <a:t>        /*  Alt fra et ydre </a:t>
            </a:r>
            <a:r>
              <a:rPr lang="da-DK" sz="1600" b="0" dirty="0" err="1">
                <a:solidFill>
                  <a:srgbClr val="008000"/>
                </a:solidFill>
                <a:effectLst/>
                <a:latin typeface="Consolas" panose="020B0609020204030204" pitchFamily="49" charset="0"/>
              </a:rPr>
              <a:t>scope</a:t>
            </a:r>
            <a:r>
              <a:rPr lang="da-DK" sz="1600" b="0" dirty="0">
                <a:solidFill>
                  <a:srgbClr val="008000"/>
                </a:solidFill>
                <a:effectLst/>
                <a:latin typeface="Consolas" panose="020B0609020204030204" pitchFamily="49" charset="0"/>
              </a:rPr>
              <a:t>, er synligt i indre </a:t>
            </a:r>
            <a:r>
              <a:rPr lang="da-DK" sz="1600" b="0" dirty="0" err="1">
                <a:solidFill>
                  <a:srgbClr val="008000"/>
                </a:solidFill>
                <a:effectLst/>
                <a:latin typeface="Consolas" panose="020B0609020204030204" pitchFamily="49" charset="0"/>
              </a:rPr>
              <a:t>scopes</a:t>
            </a:r>
            <a:r>
              <a:rPr lang="da-DK" sz="1600" b="0" dirty="0">
                <a:solidFill>
                  <a:srgbClr val="008000"/>
                </a:solidFill>
                <a:effectLst/>
                <a:latin typeface="Consolas" panose="020B0609020204030204" pitchFamily="49" charset="0"/>
              </a:rPr>
              <a:t>, men ikke omvendt.</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a:solidFill>
                  <a:srgbClr val="008000"/>
                </a:solidFill>
                <a:effectLst/>
                <a:latin typeface="Consolas" panose="020B0609020204030204" pitchFamily="49" charset="0"/>
              </a:rPr>
              <a:t>            Det yderste </a:t>
            </a:r>
            <a:r>
              <a:rPr lang="da-DK" sz="1600" b="0" dirty="0" err="1">
                <a:solidFill>
                  <a:srgbClr val="008000"/>
                </a:solidFill>
                <a:effectLst/>
                <a:latin typeface="Consolas" panose="020B0609020204030204" pitchFamily="49" charset="0"/>
              </a:rPr>
              <a:t>scope</a:t>
            </a:r>
            <a:r>
              <a:rPr lang="da-DK" sz="1600" b="0" dirty="0">
                <a:solidFill>
                  <a:srgbClr val="008000"/>
                </a:solidFill>
                <a:effectLst/>
                <a:latin typeface="Consolas" panose="020B0609020204030204" pitchFamily="49" charset="0"/>
              </a:rPr>
              <a:t> er Global </a:t>
            </a:r>
            <a:r>
              <a:rPr lang="da-DK" sz="1600" b="0" dirty="0" err="1">
                <a:solidFill>
                  <a:srgbClr val="008000"/>
                </a:solidFill>
                <a:effectLst/>
                <a:latin typeface="Consolas" panose="020B0609020204030204" pitchFamily="49" charset="0"/>
              </a:rPr>
              <a:t>scope</a:t>
            </a:r>
            <a:r>
              <a:rPr lang="da-DK" sz="1600" b="0" dirty="0">
                <a:solidFill>
                  <a:srgbClr val="008000"/>
                </a:solidFill>
                <a:effectLst/>
                <a:latin typeface="Consolas" panose="020B0609020204030204" pitchFamily="49" charset="0"/>
              </a:rPr>
              <a:t>!</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a:solidFill>
                  <a:srgbClr val="008000"/>
                </a:solidFill>
                <a:effectLst/>
                <a:latin typeface="Consolas" panose="020B0609020204030204" pitchFamily="49" charset="0"/>
              </a:rPr>
              <a:t>        */</a:t>
            </a:r>
            <a:r>
              <a:rPr lang="da-DK" sz="1600" b="0" dirty="0">
                <a:solidFill>
                  <a:srgbClr val="3B3B3B"/>
                </a:solidFill>
                <a:effectLst/>
                <a:latin typeface="Consolas" panose="020B0609020204030204" pitchFamily="49" charset="0"/>
              </a:rPr>
              <a:t> </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err="1">
                <a:solidFill>
                  <a:srgbClr val="795E26"/>
                </a:solidFill>
                <a:effectLst/>
                <a:latin typeface="Consolas" panose="020B0609020204030204" pitchFamily="49" charset="0"/>
              </a:rPr>
              <a:t>printf</a:t>
            </a:r>
            <a:r>
              <a:rPr lang="da-DK" sz="1600" b="0" dirty="0">
                <a:solidFill>
                  <a:srgbClr val="3B3B3B"/>
                </a:solidFill>
                <a:effectLst/>
                <a:latin typeface="Consolas" panose="020B0609020204030204" pitchFamily="49" charset="0"/>
              </a:rPr>
              <a:t>(</a:t>
            </a:r>
            <a:r>
              <a:rPr lang="da-DK" sz="1600" b="0" dirty="0">
                <a:solidFill>
                  <a:srgbClr val="A31515"/>
                </a:solidFill>
                <a:effectLst/>
                <a:latin typeface="Consolas" panose="020B0609020204030204" pitchFamily="49" charset="0"/>
              </a:rPr>
              <a:t>"</a:t>
            </a:r>
            <a:r>
              <a:rPr lang="da-DK" sz="1600" b="0" dirty="0" err="1">
                <a:solidFill>
                  <a:srgbClr val="A31515"/>
                </a:solidFill>
                <a:effectLst/>
                <a:latin typeface="Consolas" panose="020B0609020204030204" pitchFamily="49" charset="0"/>
              </a:rPr>
              <a:t>value_main_scope</a:t>
            </a:r>
            <a:r>
              <a:rPr lang="da-DK" sz="1600" b="0" dirty="0">
                <a:solidFill>
                  <a:srgbClr val="A31515"/>
                </a:solidFill>
                <a:effectLst/>
                <a:latin typeface="Consolas" panose="020B0609020204030204" pitchFamily="49" charset="0"/>
              </a:rPr>
              <a:t> fra </a:t>
            </a:r>
            <a:r>
              <a:rPr lang="da-DK" sz="1600" b="0" dirty="0" err="1">
                <a:solidFill>
                  <a:srgbClr val="A31515"/>
                </a:solidFill>
                <a:effectLst/>
                <a:latin typeface="Consolas" panose="020B0609020204030204" pitchFamily="49" charset="0"/>
              </a:rPr>
              <a:t>InnerScope</a:t>
            </a:r>
            <a:r>
              <a:rPr lang="da-DK" sz="1600" b="0" dirty="0">
                <a:solidFill>
                  <a:srgbClr val="A31515"/>
                </a:solidFill>
                <a:effectLst/>
                <a:latin typeface="Consolas" panose="020B0609020204030204" pitchFamily="49" charset="0"/>
              </a:rPr>
              <a:t>: </a:t>
            </a:r>
            <a:r>
              <a:rPr lang="da-DK" sz="1600" b="0" dirty="0">
                <a:solidFill>
                  <a:srgbClr val="001080"/>
                </a:solidFill>
                <a:effectLst/>
                <a:latin typeface="Consolas" panose="020B0609020204030204" pitchFamily="49" charset="0"/>
              </a:rPr>
              <a:t>%d</a:t>
            </a:r>
            <a:r>
              <a:rPr lang="da-DK" sz="1600" b="0" dirty="0">
                <a:solidFill>
                  <a:srgbClr val="EE0000"/>
                </a:solidFill>
                <a:effectLst/>
                <a:latin typeface="Consolas" panose="020B0609020204030204" pitchFamily="49" charset="0"/>
              </a:rPr>
              <a:t>\n</a:t>
            </a:r>
            <a:r>
              <a:rPr lang="da-DK" sz="1600" b="0" dirty="0">
                <a:solidFill>
                  <a:srgbClr val="A31515"/>
                </a:solidFill>
                <a:effectLst/>
                <a:latin typeface="Consolas" panose="020B0609020204030204" pitchFamily="49" charset="0"/>
              </a:rPr>
              <a:t>"</a:t>
            </a:r>
            <a:r>
              <a:rPr lang="da-DK" sz="1600" b="0" dirty="0">
                <a:solidFill>
                  <a:srgbClr val="3B3B3B"/>
                </a:solidFill>
                <a:effectLst/>
                <a:latin typeface="Consolas" panose="020B0609020204030204" pitchFamily="49" charset="0"/>
              </a:rPr>
              <a:t>, </a:t>
            </a:r>
            <a:r>
              <a:rPr lang="da-DK" sz="1600" b="0" dirty="0" err="1">
                <a:solidFill>
                  <a:srgbClr val="001080"/>
                </a:solidFill>
                <a:effectLst/>
                <a:latin typeface="Consolas" panose="020B0609020204030204" pitchFamily="49" charset="0"/>
              </a:rPr>
              <a:t>value_main_scope</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a:solidFill>
                  <a:srgbClr val="008000"/>
                </a:solidFill>
                <a:effectLst/>
                <a:latin typeface="Consolas" panose="020B0609020204030204" pitchFamily="49" charset="0"/>
              </a:rPr>
              <a:t>// Inner </a:t>
            </a:r>
            <a:r>
              <a:rPr lang="da-DK" sz="1600" b="0" dirty="0" err="1">
                <a:solidFill>
                  <a:srgbClr val="008000"/>
                </a:solidFill>
                <a:effectLst/>
                <a:latin typeface="Consolas" panose="020B0609020204030204" pitchFamily="49" charset="0"/>
              </a:rPr>
              <a:t>Scope</a:t>
            </a:r>
            <a:r>
              <a:rPr lang="da-DK" sz="1600" b="0" dirty="0">
                <a:solidFill>
                  <a:srgbClr val="008000"/>
                </a:solidFill>
                <a:effectLst/>
                <a:latin typeface="Consolas" panose="020B0609020204030204" pitchFamily="49" charset="0"/>
              </a:rPr>
              <a:t> (har ikke rigtig et navn, men det kalder vi det lige nu)</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err="1">
                <a:solidFill>
                  <a:srgbClr val="0000FF"/>
                </a:solidFill>
                <a:effectLst/>
                <a:latin typeface="Consolas" panose="020B0609020204030204" pitchFamily="49" charset="0"/>
              </a:rPr>
              <a:t>int</a:t>
            </a:r>
            <a:r>
              <a:rPr lang="da-DK" sz="1600" b="0" dirty="0">
                <a:solidFill>
                  <a:srgbClr val="3B3B3B"/>
                </a:solidFill>
                <a:effectLst/>
                <a:latin typeface="Consolas" panose="020B0609020204030204" pitchFamily="49" charset="0"/>
              </a:rPr>
              <a:t> </a:t>
            </a:r>
            <a:r>
              <a:rPr lang="da-DK" sz="1600" b="0" dirty="0" err="1">
                <a:solidFill>
                  <a:srgbClr val="001080"/>
                </a:solidFill>
                <a:effectLst/>
                <a:latin typeface="Consolas" panose="020B0609020204030204" pitchFamily="49" charset="0"/>
              </a:rPr>
              <a:t>value_inner_scope</a:t>
            </a:r>
            <a:r>
              <a:rPr lang="da-DK" sz="1600" b="0" dirty="0">
                <a:solidFill>
                  <a:srgbClr val="3B3B3B"/>
                </a:solidFill>
                <a:effectLst/>
                <a:latin typeface="Consolas" panose="020B0609020204030204" pitchFamily="49" charset="0"/>
              </a:rPr>
              <a:t> </a:t>
            </a:r>
            <a:r>
              <a:rPr lang="da-DK" sz="1600" b="0" dirty="0">
                <a:solidFill>
                  <a:srgbClr val="000000"/>
                </a:solidFill>
                <a:effectLst/>
                <a:latin typeface="Consolas" panose="020B0609020204030204" pitchFamily="49" charset="0"/>
              </a:rPr>
              <a:t>=</a:t>
            </a:r>
            <a:r>
              <a:rPr lang="da-DK" sz="1600" b="0" dirty="0">
                <a:solidFill>
                  <a:srgbClr val="3B3B3B"/>
                </a:solidFill>
                <a:effectLst/>
                <a:latin typeface="Consolas" panose="020B0609020204030204" pitchFamily="49" charset="0"/>
              </a:rPr>
              <a:t> </a:t>
            </a:r>
            <a:r>
              <a:rPr lang="da-DK" sz="1600" b="0" dirty="0">
                <a:solidFill>
                  <a:srgbClr val="098658"/>
                </a:solidFill>
                <a:effectLst/>
                <a:latin typeface="Consolas" panose="020B0609020204030204" pitchFamily="49" charset="0"/>
              </a:rPr>
              <a:t>991</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    }</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err="1">
                <a:solidFill>
                  <a:srgbClr val="795E26"/>
                </a:solidFill>
                <a:effectLst/>
                <a:latin typeface="Consolas" panose="020B0609020204030204" pitchFamily="49" charset="0"/>
              </a:rPr>
              <a:t>printf</a:t>
            </a:r>
            <a:r>
              <a:rPr lang="da-DK" sz="1600" b="0" dirty="0">
                <a:solidFill>
                  <a:srgbClr val="3B3B3B"/>
                </a:solidFill>
                <a:effectLst/>
                <a:latin typeface="Consolas" panose="020B0609020204030204" pitchFamily="49" charset="0"/>
              </a:rPr>
              <a:t>(</a:t>
            </a:r>
            <a:r>
              <a:rPr lang="da-DK" sz="1600" b="0" dirty="0">
                <a:solidFill>
                  <a:srgbClr val="A31515"/>
                </a:solidFill>
                <a:effectLst/>
                <a:latin typeface="Consolas" panose="020B0609020204030204" pitchFamily="49" charset="0"/>
              </a:rPr>
              <a:t>"</a:t>
            </a:r>
            <a:r>
              <a:rPr lang="da-DK" sz="1600" b="0" dirty="0" err="1">
                <a:solidFill>
                  <a:srgbClr val="A31515"/>
                </a:solidFill>
                <a:effectLst/>
                <a:latin typeface="Consolas" panose="020B0609020204030204" pitchFamily="49" charset="0"/>
              </a:rPr>
              <a:t>value_main_scope</a:t>
            </a:r>
            <a:r>
              <a:rPr lang="da-DK" sz="1600" b="0" dirty="0">
                <a:solidFill>
                  <a:srgbClr val="A31515"/>
                </a:solidFill>
                <a:effectLst/>
                <a:latin typeface="Consolas" panose="020B0609020204030204" pitchFamily="49" charset="0"/>
              </a:rPr>
              <a:t> fra </a:t>
            </a:r>
            <a:r>
              <a:rPr lang="da-DK" sz="1600" b="0" dirty="0" err="1">
                <a:solidFill>
                  <a:srgbClr val="A31515"/>
                </a:solidFill>
                <a:effectLst/>
                <a:latin typeface="Consolas" panose="020B0609020204030204" pitchFamily="49" charset="0"/>
              </a:rPr>
              <a:t>main_scope</a:t>
            </a:r>
            <a:r>
              <a:rPr lang="da-DK" sz="1600" b="0" dirty="0">
                <a:solidFill>
                  <a:srgbClr val="A31515"/>
                </a:solidFill>
                <a:effectLst/>
                <a:latin typeface="Consolas" panose="020B0609020204030204" pitchFamily="49" charset="0"/>
              </a:rPr>
              <a:t>: </a:t>
            </a:r>
            <a:r>
              <a:rPr lang="da-DK" sz="1600" b="0" dirty="0">
                <a:solidFill>
                  <a:srgbClr val="001080"/>
                </a:solidFill>
                <a:effectLst/>
                <a:latin typeface="Consolas" panose="020B0609020204030204" pitchFamily="49" charset="0"/>
              </a:rPr>
              <a:t>%d</a:t>
            </a:r>
            <a:r>
              <a:rPr lang="da-DK" sz="1600" b="0" dirty="0">
                <a:solidFill>
                  <a:srgbClr val="EE0000"/>
                </a:solidFill>
                <a:effectLst/>
                <a:latin typeface="Consolas" panose="020B0609020204030204" pitchFamily="49" charset="0"/>
              </a:rPr>
              <a:t>\n</a:t>
            </a:r>
            <a:r>
              <a:rPr lang="da-DK" sz="1600" b="0" dirty="0">
                <a:solidFill>
                  <a:srgbClr val="A31515"/>
                </a:solidFill>
                <a:effectLst/>
                <a:latin typeface="Consolas" panose="020B0609020204030204" pitchFamily="49" charset="0"/>
              </a:rPr>
              <a:t>"</a:t>
            </a:r>
            <a:r>
              <a:rPr lang="da-DK" sz="1600" b="0" dirty="0">
                <a:solidFill>
                  <a:srgbClr val="3B3B3B"/>
                </a:solidFill>
                <a:effectLst/>
                <a:latin typeface="Consolas" panose="020B0609020204030204" pitchFamily="49" charset="0"/>
              </a:rPr>
              <a:t>, </a:t>
            </a:r>
            <a:r>
              <a:rPr lang="da-DK" sz="1600" b="0" dirty="0" err="1">
                <a:solidFill>
                  <a:srgbClr val="001080"/>
                </a:solidFill>
                <a:effectLst/>
                <a:latin typeface="Consolas" panose="020B0609020204030204" pitchFamily="49" charset="0"/>
              </a:rPr>
              <a:t>value_main_scope</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a:solidFill>
                  <a:srgbClr val="008000"/>
                </a:solidFill>
                <a:effectLst/>
                <a:latin typeface="Consolas" panose="020B0609020204030204" pitchFamily="49" charset="0"/>
              </a:rPr>
              <a:t>// Virker ikke, da </a:t>
            </a:r>
            <a:r>
              <a:rPr lang="da-DK" sz="1600" b="0" dirty="0" err="1">
                <a:solidFill>
                  <a:srgbClr val="008000"/>
                </a:solidFill>
                <a:effectLst/>
                <a:latin typeface="Consolas" panose="020B0609020204030204" pitchFamily="49" charset="0"/>
              </a:rPr>
              <a:t>value_inner_scope</a:t>
            </a:r>
            <a:r>
              <a:rPr lang="da-DK" sz="1600" b="0" dirty="0">
                <a:solidFill>
                  <a:srgbClr val="008000"/>
                </a:solidFill>
                <a:effectLst/>
                <a:latin typeface="Consolas" panose="020B0609020204030204" pitchFamily="49" charset="0"/>
              </a:rPr>
              <a:t> kun </a:t>
            </a:r>
            <a:r>
              <a:rPr lang="da-DK" sz="1600" b="0" dirty="0" err="1">
                <a:solidFill>
                  <a:srgbClr val="008000"/>
                </a:solidFill>
                <a:effectLst/>
                <a:latin typeface="Consolas" panose="020B0609020204030204" pitchFamily="49" charset="0"/>
              </a:rPr>
              <a:t>exsisterer</a:t>
            </a:r>
            <a:r>
              <a:rPr lang="da-DK" sz="1600" b="0" dirty="0">
                <a:solidFill>
                  <a:srgbClr val="008000"/>
                </a:solidFill>
                <a:effectLst/>
                <a:latin typeface="Consolas" panose="020B0609020204030204" pitchFamily="49" charset="0"/>
              </a:rPr>
              <a:t> inde i </a:t>
            </a:r>
            <a:r>
              <a:rPr lang="da-DK" sz="1600" b="0" dirty="0" err="1">
                <a:solidFill>
                  <a:srgbClr val="008000"/>
                </a:solidFill>
                <a:effectLst/>
                <a:latin typeface="Consolas" panose="020B0609020204030204" pitchFamily="49" charset="0"/>
              </a:rPr>
              <a:t>inner_scole</a:t>
            </a:r>
            <a:endParaRPr lang="da-DK" sz="1600" b="0" dirty="0">
              <a:solidFill>
                <a:srgbClr val="3B3B3B"/>
              </a:solidFill>
              <a:effectLst/>
              <a:latin typeface="Consolas" panose="020B0609020204030204" pitchFamily="49" charset="0"/>
            </a:endParaRP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err="1">
                <a:solidFill>
                  <a:srgbClr val="795E26"/>
                </a:solidFill>
                <a:effectLst/>
                <a:latin typeface="Consolas" panose="020B0609020204030204" pitchFamily="49" charset="0"/>
              </a:rPr>
              <a:t>printf</a:t>
            </a:r>
            <a:r>
              <a:rPr lang="da-DK" sz="1600" b="0" dirty="0">
                <a:solidFill>
                  <a:srgbClr val="3B3B3B"/>
                </a:solidFill>
                <a:effectLst/>
                <a:latin typeface="Consolas" panose="020B0609020204030204" pitchFamily="49" charset="0"/>
              </a:rPr>
              <a:t>(</a:t>
            </a:r>
            <a:r>
              <a:rPr lang="da-DK" sz="1600" b="0" dirty="0">
                <a:solidFill>
                  <a:srgbClr val="A31515"/>
                </a:solidFill>
                <a:effectLst/>
                <a:latin typeface="Consolas" panose="020B0609020204030204" pitchFamily="49" charset="0"/>
              </a:rPr>
              <a:t>"print </a:t>
            </a:r>
            <a:r>
              <a:rPr lang="da-DK" sz="1600" b="0" dirty="0" err="1">
                <a:solidFill>
                  <a:srgbClr val="A31515"/>
                </a:solidFill>
                <a:effectLst/>
                <a:latin typeface="Consolas" panose="020B0609020204030204" pitchFamily="49" charset="0"/>
              </a:rPr>
              <a:t>value_inner_scope</a:t>
            </a:r>
            <a:r>
              <a:rPr lang="da-DK" sz="1600" b="0" dirty="0">
                <a:solidFill>
                  <a:srgbClr val="A31515"/>
                </a:solidFill>
                <a:effectLst/>
                <a:latin typeface="Consolas" panose="020B0609020204030204" pitchFamily="49" charset="0"/>
              </a:rPr>
              <a:t> fra </a:t>
            </a:r>
            <a:r>
              <a:rPr lang="da-DK" sz="1600" b="0" dirty="0" err="1">
                <a:solidFill>
                  <a:srgbClr val="A31515"/>
                </a:solidFill>
                <a:effectLst/>
                <a:latin typeface="Consolas" panose="020B0609020204030204" pitchFamily="49" charset="0"/>
              </a:rPr>
              <a:t>main_scope</a:t>
            </a:r>
            <a:r>
              <a:rPr lang="da-DK" sz="1600" b="0" dirty="0">
                <a:solidFill>
                  <a:srgbClr val="A31515"/>
                </a:solidFill>
                <a:effectLst/>
                <a:latin typeface="Consolas" panose="020B0609020204030204" pitchFamily="49" charset="0"/>
              </a:rPr>
              <a:t>: </a:t>
            </a:r>
            <a:r>
              <a:rPr lang="da-DK" sz="1600" b="0" dirty="0">
                <a:solidFill>
                  <a:srgbClr val="001080"/>
                </a:solidFill>
                <a:effectLst/>
                <a:latin typeface="Consolas" panose="020B0609020204030204" pitchFamily="49" charset="0"/>
              </a:rPr>
              <a:t>%d</a:t>
            </a:r>
            <a:r>
              <a:rPr lang="da-DK" sz="1600" b="0" dirty="0">
                <a:solidFill>
                  <a:srgbClr val="EE0000"/>
                </a:solidFill>
                <a:effectLst/>
                <a:latin typeface="Consolas" panose="020B0609020204030204" pitchFamily="49" charset="0"/>
              </a:rPr>
              <a:t>\n</a:t>
            </a:r>
            <a:r>
              <a:rPr lang="da-DK" sz="1600" b="0" dirty="0">
                <a:solidFill>
                  <a:srgbClr val="A31515"/>
                </a:solidFill>
                <a:effectLst/>
                <a:latin typeface="Consolas" panose="020B0609020204030204" pitchFamily="49" charset="0"/>
              </a:rPr>
              <a:t>"</a:t>
            </a:r>
            <a:r>
              <a:rPr lang="da-DK" sz="1600" b="0" dirty="0">
                <a:solidFill>
                  <a:srgbClr val="3B3B3B"/>
                </a:solidFill>
                <a:effectLst/>
                <a:latin typeface="Consolas" panose="020B0609020204030204" pitchFamily="49" charset="0"/>
              </a:rPr>
              <a:t>, </a:t>
            </a:r>
            <a:r>
              <a:rPr lang="da-DK" sz="1600" b="0" dirty="0" err="1">
                <a:solidFill>
                  <a:srgbClr val="3B3B3B"/>
                </a:solidFill>
                <a:effectLst/>
                <a:latin typeface="Consolas" panose="020B0609020204030204" pitchFamily="49" charset="0"/>
              </a:rPr>
              <a:t>value_inner_scope</a:t>
            </a:r>
            <a:r>
              <a:rPr lang="da-DK" sz="1600" b="0" dirty="0">
                <a:solidFill>
                  <a:srgbClr val="3B3B3B"/>
                </a:solidFill>
                <a:effectLst/>
                <a:latin typeface="Consolas" panose="020B0609020204030204" pitchFamily="49" charset="0"/>
              </a:rPr>
              <a:t>); </a:t>
            </a:r>
          </a:p>
          <a:p>
            <a:pPr marL="342900" indent="-342900">
              <a:buFont typeface="+mj-lt"/>
              <a:buAutoNum type="arabicPeriod"/>
            </a:pPr>
            <a:r>
              <a:rPr lang="da-DK" sz="1600" b="0" dirty="0">
                <a:solidFill>
                  <a:srgbClr val="3B3B3B"/>
                </a:solidFill>
                <a:effectLst/>
                <a:latin typeface="Consolas" panose="020B0609020204030204" pitchFamily="49" charset="0"/>
              </a:rPr>
              <a:t>    </a:t>
            </a:r>
            <a:r>
              <a:rPr lang="da-DK" sz="1600" b="0" dirty="0">
                <a:solidFill>
                  <a:srgbClr val="AF00DB"/>
                </a:solidFill>
                <a:effectLst/>
                <a:latin typeface="Consolas" panose="020B0609020204030204" pitchFamily="49" charset="0"/>
              </a:rPr>
              <a:t>return</a:t>
            </a:r>
            <a:r>
              <a:rPr lang="da-DK" sz="1600" b="0" dirty="0">
                <a:solidFill>
                  <a:srgbClr val="3B3B3B"/>
                </a:solidFill>
                <a:effectLst/>
                <a:latin typeface="Consolas" panose="020B0609020204030204" pitchFamily="49" charset="0"/>
              </a:rPr>
              <a:t> </a:t>
            </a:r>
            <a:r>
              <a:rPr lang="da-DK" sz="1600" b="0" dirty="0">
                <a:solidFill>
                  <a:srgbClr val="098658"/>
                </a:solidFill>
                <a:effectLst/>
                <a:latin typeface="Consolas" panose="020B0609020204030204" pitchFamily="49" charset="0"/>
              </a:rPr>
              <a:t>0</a:t>
            </a:r>
            <a:r>
              <a:rPr lang="da-DK" sz="1600" b="0" dirty="0">
                <a:solidFill>
                  <a:srgbClr val="3B3B3B"/>
                </a:solidFill>
                <a:effectLst/>
                <a:latin typeface="Consolas" panose="020B0609020204030204" pitchFamily="49" charset="0"/>
              </a:rPr>
              <a:t>;</a:t>
            </a:r>
          </a:p>
          <a:p>
            <a:pPr marL="342900" indent="-342900">
              <a:buFont typeface="+mj-lt"/>
              <a:buAutoNum type="arabicPeriod"/>
            </a:pPr>
            <a:r>
              <a:rPr lang="da-DK" sz="1600" b="0" dirty="0">
                <a:solidFill>
                  <a:srgbClr val="3B3B3B"/>
                </a:solidFill>
                <a:effectLst/>
                <a:latin typeface="Consolas" panose="020B0609020204030204" pitchFamily="49" charset="0"/>
              </a:rPr>
              <a:t>}</a:t>
            </a:r>
          </a:p>
          <a:p>
            <a:br>
              <a:rPr lang="da-DK" sz="1600" b="0" dirty="0">
                <a:solidFill>
                  <a:srgbClr val="3B3B3B"/>
                </a:solidFill>
                <a:effectLst/>
                <a:latin typeface="Consolas" panose="020B0609020204030204" pitchFamily="49" charset="0"/>
              </a:rPr>
            </a:br>
            <a:endParaRPr lang="da-DK"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871283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D0AEAA7-A1C4-4290-B188-40BA20977F4D}"/>
              </a:ext>
            </a:extLst>
          </p:cNvPr>
          <p:cNvSpPr>
            <a:spLocks noGrp="1"/>
          </p:cNvSpPr>
          <p:nvPr>
            <p:ph type="sldNum" sz="quarter" idx="10"/>
          </p:nvPr>
        </p:nvSpPr>
        <p:spPr/>
        <p:txBody>
          <a:bodyPr/>
          <a:lstStyle/>
          <a:p>
            <a:fld id="{D8D877B3-D348-4611-9BDB-C5374591D951}" type="slidenum">
              <a:rPr lang="en-US" smtClean="0"/>
              <a:pPr/>
              <a:t>31</a:t>
            </a:fld>
            <a:endParaRPr lang="en-US"/>
          </a:p>
        </p:txBody>
      </p:sp>
      <p:sp>
        <p:nvSpPr>
          <p:cNvPr id="4" name="Titel 3">
            <a:extLst>
              <a:ext uri="{FF2B5EF4-FFF2-40B4-BE49-F238E27FC236}">
                <a16:creationId xmlns:a16="http://schemas.microsoft.com/office/drawing/2014/main" id="{3F6AD4EC-7A1F-40A9-BAC1-21979970C338}"/>
              </a:ext>
            </a:extLst>
          </p:cNvPr>
          <p:cNvSpPr>
            <a:spLocks noGrp="1"/>
          </p:cNvSpPr>
          <p:nvPr>
            <p:ph type="title"/>
          </p:nvPr>
        </p:nvSpPr>
        <p:spPr>
          <a:xfrm>
            <a:off x="587373" y="359273"/>
            <a:ext cx="10973824" cy="1621619"/>
          </a:xfrm>
        </p:spPr>
        <p:txBody>
          <a:bodyPr/>
          <a:lstStyle/>
          <a:p>
            <a:r>
              <a:rPr lang="da-DK" sz="2600"/>
              <a:t>Hvad er en data-</a:t>
            </a:r>
            <a:r>
              <a:rPr lang="da-DK" sz="2600" err="1"/>
              <a:t>specifier</a:t>
            </a:r>
            <a:r>
              <a:rPr lang="da-DK" sz="2600"/>
              <a:t>, </a:t>
            </a:r>
            <a:br>
              <a:rPr lang="da-DK" sz="2600"/>
            </a:br>
            <a:r>
              <a:rPr lang="da-DK" sz="2600"/>
              <a:t>data-</a:t>
            </a:r>
            <a:r>
              <a:rPr lang="da-DK" sz="2600" err="1"/>
              <a:t>qualifier</a:t>
            </a:r>
            <a:r>
              <a:rPr lang="da-DK" sz="2600"/>
              <a:t> og data-</a:t>
            </a:r>
            <a:r>
              <a:rPr lang="da-DK" sz="2600" err="1"/>
              <a:t>modifier</a:t>
            </a:r>
            <a:r>
              <a:rPr lang="da-DK" sz="2600"/>
              <a:t>?</a:t>
            </a:r>
            <a:endParaRPr lang="en-US" sz="2600"/>
          </a:p>
        </p:txBody>
      </p:sp>
      <p:graphicFrame>
        <p:nvGraphicFramePr>
          <p:cNvPr id="6" name="Diagram 5">
            <a:extLst>
              <a:ext uri="{FF2B5EF4-FFF2-40B4-BE49-F238E27FC236}">
                <a16:creationId xmlns:a16="http://schemas.microsoft.com/office/drawing/2014/main" id="{B9B58B91-9831-4430-B7B3-8954821515BC}"/>
              </a:ext>
            </a:extLst>
          </p:cNvPr>
          <p:cNvGraphicFramePr/>
          <p:nvPr>
            <p:extLst>
              <p:ext uri="{D42A27DB-BD31-4B8C-83A1-F6EECF244321}">
                <p14:modId xmlns:p14="http://schemas.microsoft.com/office/powerpoint/2010/main" val="562790621"/>
              </p:ext>
            </p:extLst>
          </p:nvPr>
        </p:nvGraphicFramePr>
        <p:xfrm>
          <a:off x="218257" y="1543136"/>
          <a:ext cx="7322989" cy="4253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44143FEB-4485-4401-8D94-5922ABE0E7B4}"/>
              </a:ext>
            </a:extLst>
          </p:cNvPr>
          <p:cNvGraphicFramePr/>
          <p:nvPr>
            <p:extLst>
              <p:ext uri="{D42A27DB-BD31-4B8C-83A1-F6EECF244321}">
                <p14:modId xmlns:p14="http://schemas.microsoft.com/office/powerpoint/2010/main" val="1862166372"/>
              </p:ext>
            </p:extLst>
          </p:nvPr>
        </p:nvGraphicFramePr>
        <p:xfrm>
          <a:off x="8615203" y="4076869"/>
          <a:ext cx="3358540" cy="20533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kstfelt 8">
            <a:extLst>
              <a:ext uri="{FF2B5EF4-FFF2-40B4-BE49-F238E27FC236}">
                <a16:creationId xmlns:a16="http://schemas.microsoft.com/office/drawing/2014/main" id="{C55FDF6A-2B39-43CD-913B-B80A92997121}"/>
              </a:ext>
            </a:extLst>
          </p:cNvPr>
          <p:cNvSpPr txBox="1"/>
          <p:nvPr/>
        </p:nvSpPr>
        <p:spPr>
          <a:xfrm rot="16200000">
            <a:off x="7320023" y="4139607"/>
            <a:ext cx="1793846" cy="369332"/>
          </a:xfrm>
          <a:prstGeom prst="rect">
            <a:avLst/>
          </a:prstGeom>
          <a:noFill/>
        </p:spPr>
        <p:txBody>
          <a:bodyPr wrap="square">
            <a:spAutoFit/>
          </a:bodyPr>
          <a:lstStyle/>
          <a:p>
            <a:pPr lvl="0"/>
            <a:r>
              <a:rPr lang="da-DK"/>
              <a:t>Type-</a:t>
            </a:r>
            <a:r>
              <a:rPr lang="da-DK" err="1"/>
              <a:t>specifiers</a:t>
            </a:r>
            <a:endParaRPr lang="en-US" sz="1800" noProof="0"/>
          </a:p>
        </p:txBody>
      </p:sp>
      <p:sp>
        <p:nvSpPr>
          <p:cNvPr id="10" name="Højre klammeparentes 9">
            <a:extLst>
              <a:ext uri="{FF2B5EF4-FFF2-40B4-BE49-F238E27FC236}">
                <a16:creationId xmlns:a16="http://schemas.microsoft.com/office/drawing/2014/main" id="{29AE8D18-83D9-4795-8C5E-1CF85CFA6F39}"/>
              </a:ext>
            </a:extLst>
          </p:cNvPr>
          <p:cNvSpPr/>
          <p:nvPr/>
        </p:nvSpPr>
        <p:spPr>
          <a:xfrm>
            <a:off x="7633982" y="3061981"/>
            <a:ext cx="244595" cy="2833601"/>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Lige forbindelse 11">
            <a:extLst>
              <a:ext uri="{FF2B5EF4-FFF2-40B4-BE49-F238E27FC236}">
                <a16:creationId xmlns:a16="http://schemas.microsoft.com/office/drawing/2014/main" id="{78EDB27E-0AFA-4742-9573-5BDF9131B944}"/>
              </a:ext>
            </a:extLst>
          </p:cNvPr>
          <p:cNvCxnSpPr/>
          <p:nvPr/>
        </p:nvCxnSpPr>
        <p:spPr>
          <a:xfrm>
            <a:off x="218257" y="3061981"/>
            <a:ext cx="739024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F59446CD-1F03-4412-9087-7DC03749C400}"/>
              </a:ext>
            </a:extLst>
          </p:cNvPr>
          <p:cNvCxnSpPr/>
          <p:nvPr/>
        </p:nvCxnSpPr>
        <p:spPr>
          <a:xfrm>
            <a:off x="218257" y="5895582"/>
            <a:ext cx="739024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aphicFrame>
        <p:nvGraphicFramePr>
          <p:cNvPr id="18" name="Diagram 17">
            <a:extLst>
              <a:ext uri="{FF2B5EF4-FFF2-40B4-BE49-F238E27FC236}">
                <a16:creationId xmlns:a16="http://schemas.microsoft.com/office/drawing/2014/main" id="{CF5ADAB9-2A5A-408A-8AEB-1033D1A5E227}"/>
              </a:ext>
            </a:extLst>
          </p:cNvPr>
          <p:cNvGraphicFramePr/>
          <p:nvPr>
            <p:extLst>
              <p:ext uri="{D42A27DB-BD31-4B8C-83A1-F6EECF244321}">
                <p14:modId xmlns:p14="http://schemas.microsoft.com/office/powerpoint/2010/main" val="998564676"/>
              </p:ext>
            </p:extLst>
          </p:nvPr>
        </p:nvGraphicFramePr>
        <p:xfrm>
          <a:off x="7570788" y="33554"/>
          <a:ext cx="4205537" cy="20533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35910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2C2B744E-67AC-41ED-875D-9F0CD0F61694}"/>
              </a:ext>
            </a:extLst>
          </p:cNvPr>
          <p:cNvSpPr>
            <a:spLocks noGrp="1"/>
          </p:cNvSpPr>
          <p:nvPr>
            <p:ph type="sldNum" sz="quarter" idx="10"/>
          </p:nvPr>
        </p:nvSpPr>
        <p:spPr/>
        <p:txBody>
          <a:bodyPr/>
          <a:lstStyle/>
          <a:p>
            <a:fld id="{D8D877B3-D348-4611-9BDB-C5374591D951}" type="slidenum">
              <a:rPr lang="en-US" smtClean="0"/>
              <a:pPr/>
              <a:t>32</a:t>
            </a:fld>
            <a:endParaRPr lang="en-US"/>
          </a:p>
        </p:txBody>
      </p:sp>
      <p:sp>
        <p:nvSpPr>
          <p:cNvPr id="4" name="Titel 3">
            <a:extLst>
              <a:ext uri="{FF2B5EF4-FFF2-40B4-BE49-F238E27FC236}">
                <a16:creationId xmlns:a16="http://schemas.microsoft.com/office/drawing/2014/main" id="{C5AF29B6-856B-4C12-9594-21219EA2CE8D}"/>
              </a:ext>
            </a:extLst>
          </p:cNvPr>
          <p:cNvSpPr>
            <a:spLocks noGrp="1"/>
          </p:cNvSpPr>
          <p:nvPr>
            <p:ph type="title"/>
          </p:nvPr>
        </p:nvSpPr>
        <p:spPr/>
        <p:txBody>
          <a:bodyPr/>
          <a:lstStyle/>
          <a:p>
            <a:r>
              <a:rPr lang="da-DK"/>
              <a:t>Type-</a:t>
            </a:r>
            <a:r>
              <a:rPr lang="da-DK" err="1"/>
              <a:t>specifiers</a:t>
            </a:r>
            <a:r>
              <a:rPr lang="da-DK"/>
              <a:t> + modifers</a:t>
            </a:r>
            <a:endParaRPr lang="en-US"/>
          </a:p>
        </p:txBody>
      </p:sp>
      <p:pic>
        <p:nvPicPr>
          <p:cNvPr id="9" name="Billede 8">
            <a:extLst>
              <a:ext uri="{FF2B5EF4-FFF2-40B4-BE49-F238E27FC236}">
                <a16:creationId xmlns:a16="http://schemas.microsoft.com/office/drawing/2014/main" id="{A2FD5437-C765-4233-A225-93737F24D879}"/>
              </a:ext>
            </a:extLst>
          </p:cNvPr>
          <p:cNvPicPr>
            <a:picLocks noChangeAspect="1"/>
          </p:cNvPicPr>
          <p:nvPr/>
        </p:nvPicPr>
        <p:blipFill>
          <a:blip r:embed="rId2"/>
          <a:stretch>
            <a:fillRect/>
          </a:stretch>
        </p:blipFill>
        <p:spPr>
          <a:xfrm>
            <a:off x="587374" y="2326370"/>
            <a:ext cx="3686175" cy="3657600"/>
          </a:xfrm>
          <a:prstGeom prst="rect">
            <a:avLst/>
          </a:prstGeom>
        </p:spPr>
      </p:pic>
      <p:sp>
        <p:nvSpPr>
          <p:cNvPr id="10" name="Rektangel 9">
            <a:extLst>
              <a:ext uri="{FF2B5EF4-FFF2-40B4-BE49-F238E27FC236}">
                <a16:creationId xmlns:a16="http://schemas.microsoft.com/office/drawing/2014/main" id="{B68B2778-4F36-49AA-A723-D546F6BC71A0}"/>
              </a:ext>
            </a:extLst>
          </p:cNvPr>
          <p:cNvSpPr/>
          <p:nvPr/>
        </p:nvSpPr>
        <p:spPr>
          <a:xfrm>
            <a:off x="285788" y="6329449"/>
            <a:ext cx="5933796" cy="276999"/>
          </a:xfrm>
          <a:prstGeom prst="rect">
            <a:avLst/>
          </a:prstGeom>
        </p:spPr>
        <p:txBody>
          <a:bodyPr wrap="square">
            <a:spAutoFit/>
          </a:bodyPr>
          <a:lstStyle/>
          <a:p>
            <a:r>
              <a:rPr lang="en-US" sz="1200" dirty="0">
                <a:hlinkClick r:id="rId3"/>
              </a:rPr>
              <a:t>http://www.open-std.org/jtc1/sc22/wg14/www/docs/n2310.pdf#page=92</a:t>
            </a:r>
            <a:endParaRPr lang="en-US" sz="1200" dirty="0"/>
          </a:p>
        </p:txBody>
      </p:sp>
      <p:pic>
        <p:nvPicPr>
          <p:cNvPr id="12" name="Billede 11">
            <a:extLst>
              <a:ext uri="{FF2B5EF4-FFF2-40B4-BE49-F238E27FC236}">
                <a16:creationId xmlns:a16="http://schemas.microsoft.com/office/drawing/2014/main" id="{7DB1030F-00E1-4F25-811F-4DB24539B52F}"/>
              </a:ext>
            </a:extLst>
          </p:cNvPr>
          <p:cNvPicPr>
            <a:picLocks noChangeAspect="1"/>
          </p:cNvPicPr>
          <p:nvPr/>
        </p:nvPicPr>
        <p:blipFill>
          <a:blip r:embed="rId4"/>
          <a:stretch>
            <a:fillRect/>
          </a:stretch>
        </p:blipFill>
        <p:spPr>
          <a:xfrm>
            <a:off x="6219584" y="721486"/>
            <a:ext cx="5120303" cy="5023432"/>
          </a:xfrm>
          <a:prstGeom prst="rect">
            <a:avLst/>
          </a:prstGeom>
        </p:spPr>
      </p:pic>
    </p:spTree>
    <p:extLst>
      <p:ext uri="{BB962C8B-B14F-4D97-AF65-F5344CB8AC3E}">
        <p14:creationId xmlns:p14="http://schemas.microsoft.com/office/powerpoint/2010/main" val="2899095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23AC0E-0CC7-4D18-9549-69C1A1E7F5FE}"/>
              </a:ext>
            </a:extLst>
          </p:cNvPr>
          <p:cNvSpPr>
            <a:spLocks noGrp="1"/>
          </p:cNvSpPr>
          <p:nvPr>
            <p:ph type="title"/>
          </p:nvPr>
        </p:nvSpPr>
        <p:spPr>
          <a:xfrm>
            <a:off x="587374" y="359273"/>
            <a:ext cx="8797926" cy="1621619"/>
          </a:xfrm>
        </p:spPr>
        <p:txBody>
          <a:bodyPr/>
          <a:lstStyle/>
          <a:p>
            <a:r>
              <a:rPr lang="en-US"/>
              <a:t>Storage Classes - </a:t>
            </a:r>
            <a:r>
              <a:rPr lang="en-US" err="1"/>
              <a:t>Oversigt</a:t>
            </a:r>
            <a:endParaRPr lang="en-US"/>
          </a:p>
        </p:txBody>
      </p:sp>
      <p:sp>
        <p:nvSpPr>
          <p:cNvPr id="5" name="Pladsholder til tekst 4">
            <a:extLst>
              <a:ext uri="{FF2B5EF4-FFF2-40B4-BE49-F238E27FC236}">
                <a16:creationId xmlns:a16="http://schemas.microsoft.com/office/drawing/2014/main" id="{1B905246-748E-4566-9535-9C12E35FA6B7}"/>
              </a:ext>
            </a:extLst>
          </p:cNvPr>
          <p:cNvSpPr>
            <a:spLocks noGrp="1"/>
          </p:cNvSpPr>
          <p:nvPr>
            <p:ph type="body" sz="quarter" idx="12"/>
          </p:nvPr>
        </p:nvSpPr>
        <p:spPr>
          <a:xfrm>
            <a:off x="587375" y="2143359"/>
            <a:ext cx="7872813" cy="3752115"/>
          </a:xfrm>
        </p:spPr>
        <p:txBody>
          <a:bodyPr/>
          <a:lstStyle/>
          <a:p>
            <a:pPr marL="0" indent="0">
              <a:buNone/>
            </a:pPr>
            <a:r>
              <a:rPr lang="en-US" dirty="0"/>
              <a:t>Storage class </a:t>
            </a:r>
            <a:r>
              <a:rPr lang="en-US" dirty="0" err="1"/>
              <a:t>definerer</a:t>
            </a:r>
            <a:r>
              <a:rPr lang="en-US" dirty="0"/>
              <a:t> scope (</a:t>
            </a:r>
            <a:r>
              <a:rPr lang="en-US" dirty="0" err="1"/>
              <a:t>synlighed</a:t>
            </a:r>
            <a:r>
              <a:rPr lang="en-US" dirty="0"/>
              <a:t>) og </a:t>
            </a:r>
            <a:r>
              <a:rPr lang="en-US" dirty="0" err="1"/>
              <a:t>levetid</a:t>
            </a:r>
            <a:r>
              <a:rPr lang="en-US" dirty="0"/>
              <a:t> for </a:t>
            </a:r>
            <a:r>
              <a:rPr lang="en-US" dirty="0" err="1"/>
              <a:t>variabler</a:t>
            </a:r>
            <a:r>
              <a:rPr lang="en-US" dirty="0"/>
              <a:t> og </a:t>
            </a:r>
            <a:r>
              <a:rPr lang="en-US" dirty="0" err="1"/>
              <a:t>funktioner</a:t>
            </a:r>
            <a:endParaRPr lang="en-US" dirty="0"/>
          </a:p>
          <a:p>
            <a:pPr marL="0" indent="0">
              <a:buNone/>
            </a:pPr>
            <a:r>
              <a:rPr lang="en-US" dirty="0"/>
              <a:t>Storage class </a:t>
            </a:r>
            <a:r>
              <a:rPr lang="en-US" dirty="0" err="1"/>
              <a:t>står</a:t>
            </a:r>
            <a:r>
              <a:rPr lang="en-US" dirty="0"/>
              <a:t> </a:t>
            </a:r>
            <a:r>
              <a:rPr lang="en-US" dirty="0" err="1"/>
              <a:t>foran</a:t>
            </a:r>
            <a:r>
              <a:rPr lang="en-US" dirty="0"/>
              <a:t> </a:t>
            </a:r>
            <a:r>
              <a:rPr lang="en-US" dirty="0" err="1"/>
              <a:t>datatypen</a:t>
            </a:r>
            <a:endParaRPr lang="en-US" dirty="0"/>
          </a:p>
          <a:p>
            <a:pPr marL="0" indent="0">
              <a:buNone/>
            </a:pPr>
            <a:r>
              <a:rPr lang="en-US" dirty="0"/>
              <a:t>Fire storage classes</a:t>
            </a:r>
          </a:p>
          <a:p>
            <a:pPr marL="342900" indent="-342900">
              <a:buFont typeface="+mj-lt"/>
              <a:buAutoNum type="arabicPeriod"/>
            </a:pPr>
            <a:r>
              <a:rPr lang="en-US" dirty="0"/>
              <a:t>auto</a:t>
            </a:r>
          </a:p>
          <a:p>
            <a:pPr marL="342900" indent="-342900">
              <a:buFont typeface="+mj-lt"/>
              <a:buAutoNum type="arabicPeriod"/>
            </a:pPr>
            <a:r>
              <a:rPr lang="en-US" dirty="0"/>
              <a:t>register</a:t>
            </a:r>
          </a:p>
          <a:p>
            <a:pPr marL="342900" indent="-342900">
              <a:buFont typeface="+mj-lt"/>
              <a:buAutoNum type="arabicPeriod"/>
            </a:pPr>
            <a:r>
              <a:rPr lang="en-US" dirty="0"/>
              <a:t>static</a:t>
            </a:r>
          </a:p>
          <a:p>
            <a:pPr marL="342900" indent="-342900">
              <a:buFont typeface="+mj-lt"/>
              <a:buAutoNum type="arabicPeriod"/>
            </a:pPr>
            <a:r>
              <a:rPr lang="en-US" dirty="0"/>
              <a:t>Extern (</a:t>
            </a:r>
            <a:r>
              <a:rPr lang="en-US" dirty="0" err="1"/>
              <a:t>ikke</a:t>
            </a:r>
            <a:r>
              <a:rPr lang="en-US" dirty="0"/>
              <a:t> </a:t>
            </a:r>
            <a:r>
              <a:rPr lang="en-US" dirty="0" err="1"/>
              <a:t>idag</a:t>
            </a:r>
            <a:r>
              <a:rPr lang="en-US" dirty="0"/>
              <a:t>)</a:t>
            </a:r>
          </a:p>
        </p:txBody>
      </p:sp>
      <p:graphicFrame>
        <p:nvGraphicFramePr>
          <p:cNvPr id="6" name="Tabel 6">
            <a:extLst>
              <a:ext uri="{FF2B5EF4-FFF2-40B4-BE49-F238E27FC236}">
                <a16:creationId xmlns:a16="http://schemas.microsoft.com/office/drawing/2014/main" id="{C969D57C-D7CC-49FE-A303-F30F28F0DFDC}"/>
              </a:ext>
            </a:extLst>
          </p:cNvPr>
          <p:cNvGraphicFramePr>
            <a:graphicFrameLocks noGrp="1"/>
          </p:cNvGraphicFramePr>
          <p:nvPr>
            <p:extLst>
              <p:ext uri="{D42A27DB-BD31-4B8C-83A1-F6EECF244321}">
                <p14:modId xmlns:p14="http://schemas.microsoft.com/office/powerpoint/2010/main" val="3687953706"/>
              </p:ext>
            </p:extLst>
          </p:nvPr>
        </p:nvGraphicFramePr>
        <p:xfrm>
          <a:off x="3420048" y="3634222"/>
          <a:ext cx="8184577" cy="1737360"/>
        </p:xfrm>
        <a:graphic>
          <a:graphicData uri="http://schemas.openxmlformats.org/drawingml/2006/table">
            <a:tbl>
              <a:tblPr firstRow="1" bandRow="1">
                <a:tableStyleId>{5C22544A-7EE6-4342-B048-85BDC9FD1C3A}</a:tableStyleId>
              </a:tblPr>
              <a:tblGrid>
                <a:gridCol w="1251107">
                  <a:extLst>
                    <a:ext uri="{9D8B030D-6E8A-4147-A177-3AD203B41FA5}">
                      <a16:colId xmlns:a16="http://schemas.microsoft.com/office/drawing/2014/main" val="3760509284"/>
                    </a:ext>
                  </a:extLst>
                </a:gridCol>
                <a:gridCol w="1511891">
                  <a:extLst>
                    <a:ext uri="{9D8B030D-6E8A-4147-A177-3AD203B41FA5}">
                      <a16:colId xmlns:a16="http://schemas.microsoft.com/office/drawing/2014/main" val="1598260540"/>
                    </a:ext>
                  </a:extLst>
                </a:gridCol>
                <a:gridCol w="1131042">
                  <a:extLst>
                    <a:ext uri="{9D8B030D-6E8A-4147-A177-3AD203B41FA5}">
                      <a16:colId xmlns:a16="http://schemas.microsoft.com/office/drawing/2014/main" val="781105814"/>
                    </a:ext>
                  </a:extLst>
                </a:gridCol>
                <a:gridCol w="2484128">
                  <a:extLst>
                    <a:ext uri="{9D8B030D-6E8A-4147-A177-3AD203B41FA5}">
                      <a16:colId xmlns:a16="http://schemas.microsoft.com/office/drawing/2014/main" val="2974318228"/>
                    </a:ext>
                  </a:extLst>
                </a:gridCol>
                <a:gridCol w="1806409">
                  <a:extLst>
                    <a:ext uri="{9D8B030D-6E8A-4147-A177-3AD203B41FA5}">
                      <a16:colId xmlns:a16="http://schemas.microsoft.com/office/drawing/2014/main" val="3274970386"/>
                    </a:ext>
                  </a:extLst>
                </a:gridCol>
              </a:tblGrid>
              <a:tr h="435434">
                <a:tc>
                  <a:txBody>
                    <a:bodyPr/>
                    <a:lstStyle/>
                    <a:p>
                      <a:pPr algn="ctr"/>
                      <a:r>
                        <a:rPr lang="en-US" sz="1400" noProof="0"/>
                        <a:t>Storage Specifier</a:t>
                      </a:r>
                    </a:p>
                  </a:txBody>
                  <a:tcPr/>
                </a:tc>
                <a:tc>
                  <a:txBody>
                    <a:bodyPr/>
                    <a:lstStyle/>
                    <a:p>
                      <a:pPr algn="ctr"/>
                      <a:r>
                        <a:rPr lang="en-US" sz="1400" noProof="0"/>
                        <a:t>Storage</a:t>
                      </a:r>
                    </a:p>
                  </a:txBody>
                  <a:tcPr/>
                </a:tc>
                <a:tc>
                  <a:txBody>
                    <a:bodyPr/>
                    <a:lstStyle/>
                    <a:p>
                      <a:pPr algn="ctr"/>
                      <a:r>
                        <a:rPr lang="en-US" sz="1400" noProof="0"/>
                        <a:t>Initial value</a:t>
                      </a:r>
                    </a:p>
                  </a:txBody>
                  <a:tcPr/>
                </a:tc>
                <a:tc>
                  <a:txBody>
                    <a:bodyPr/>
                    <a:lstStyle/>
                    <a:p>
                      <a:pPr algn="ctr"/>
                      <a:r>
                        <a:rPr lang="en-US" sz="1400" noProof="0"/>
                        <a:t>Scope</a:t>
                      </a:r>
                    </a:p>
                  </a:txBody>
                  <a:tcPr/>
                </a:tc>
                <a:tc>
                  <a:txBody>
                    <a:bodyPr/>
                    <a:lstStyle/>
                    <a:p>
                      <a:pPr algn="ctr"/>
                      <a:r>
                        <a:rPr lang="en-US" sz="1400" noProof="0"/>
                        <a:t>Life</a:t>
                      </a:r>
                    </a:p>
                  </a:txBody>
                  <a:tcPr/>
                </a:tc>
                <a:extLst>
                  <a:ext uri="{0D108BD9-81ED-4DB2-BD59-A6C34878D82A}">
                    <a16:rowId xmlns:a16="http://schemas.microsoft.com/office/drawing/2014/main" val="242301731"/>
                  </a:ext>
                </a:extLst>
              </a:tr>
              <a:tr h="256137">
                <a:tc>
                  <a:txBody>
                    <a:bodyPr/>
                    <a:lstStyle/>
                    <a:p>
                      <a:pPr algn="ctr"/>
                      <a:r>
                        <a:rPr lang="en-US" sz="1400" noProof="0"/>
                        <a:t>auto</a:t>
                      </a:r>
                    </a:p>
                  </a:txBody>
                  <a:tcPr/>
                </a:tc>
                <a:tc>
                  <a:txBody>
                    <a:bodyPr/>
                    <a:lstStyle/>
                    <a:p>
                      <a:pPr algn="ctr"/>
                      <a:r>
                        <a:rPr lang="en-US" sz="1400" noProof="0"/>
                        <a:t>stack</a:t>
                      </a:r>
                    </a:p>
                  </a:txBody>
                  <a:tcPr/>
                </a:tc>
                <a:tc>
                  <a:txBody>
                    <a:bodyPr/>
                    <a:lstStyle/>
                    <a:p>
                      <a:pPr algn="ctr"/>
                      <a:r>
                        <a:rPr lang="en-US" sz="1400" noProof="0"/>
                        <a:t>Garbage</a:t>
                      </a:r>
                    </a:p>
                  </a:txBody>
                  <a:tcPr/>
                </a:tc>
                <a:tc>
                  <a:txBody>
                    <a:bodyPr/>
                    <a:lstStyle/>
                    <a:p>
                      <a:pPr algn="ctr"/>
                      <a:r>
                        <a:rPr lang="en-US" sz="1400" noProof="0"/>
                        <a:t>Within block</a:t>
                      </a:r>
                    </a:p>
                  </a:txBody>
                  <a:tcPr/>
                </a:tc>
                <a:tc>
                  <a:txBody>
                    <a:bodyPr/>
                    <a:lstStyle/>
                    <a:p>
                      <a:pPr algn="ctr"/>
                      <a:r>
                        <a:rPr lang="da-DK" sz="1400" noProof="0"/>
                        <a:t>End of </a:t>
                      </a:r>
                      <a:r>
                        <a:rPr lang="da-DK" sz="1400" noProof="0" err="1"/>
                        <a:t>block</a:t>
                      </a:r>
                      <a:endParaRPr lang="en-US" sz="1400" noProof="0"/>
                    </a:p>
                  </a:txBody>
                  <a:tcPr/>
                </a:tc>
                <a:extLst>
                  <a:ext uri="{0D108BD9-81ED-4DB2-BD59-A6C34878D82A}">
                    <a16:rowId xmlns:a16="http://schemas.microsoft.com/office/drawing/2014/main" val="221236953"/>
                  </a:ext>
                </a:extLst>
              </a:tr>
              <a:tr h="256137">
                <a:tc>
                  <a:txBody>
                    <a:bodyPr/>
                    <a:lstStyle/>
                    <a:p>
                      <a:pPr algn="ctr"/>
                      <a:r>
                        <a:rPr lang="en-US" sz="1400" noProof="0"/>
                        <a:t>extern</a:t>
                      </a:r>
                    </a:p>
                  </a:txBody>
                  <a:tcPr/>
                </a:tc>
                <a:tc>
                  <a:txBody>
                    <a:bodyPr/>
                    <a:lstStyle/>
                    <a:p>
                      <a:pPr algn="ctr"/>
                      <a:r>
                        <a:rPr lang="en-US" sz="1400" noProof="0"/>
                        <a:t>Data segment</a:t>
                      </a:r>
                    </a:p>
                  </a:txBody>
                  <a:tcPr/>
                </a:tc>
                <a:tc>
                  <a:txBody>
                    <a:bodyPr/>
                    <a:lstStyle/>
                    <a:p>
                      <a:pPr algn="ctr"/>
                      <a:r>
                        <a:rPr lang="en-US" sz="1400" noProof="0"/>
                        <a:t>Zero</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da-DK" sz="1400" noProof="0"/>
                        <a:t>Global, Multiple files</a:t>
                      </a:r>
                      <a:endParaRPr lang="en-US" sz="1400" noProof="0"/>
                    </a:p>
                  </a:txBody>
                  <a:tcPr/>
                </a:tc>
                <a:tc>
                  <a:txBody>
                    <a:bodyPr/>
                    <a:lstStyle/>
                    <a:p>
                      <a:pPr algn="ctr"/>
                      <a:r>
                        <a:rPr lang="da-DK" sz="1400" noProof="0"/>
                        <a:t>End of program</a:t>
                      </a:r>
                      <a:endParaRPr lang="en-US" sz="1400" noProof="0"/>
                    </a:p>
                  </a:txBody>
                  <a:tcPr/>
                </a:tc>
                <a:extLst>
                  <a:ext uri="{0D108BD9-81ED-4DB2-BD59-A6C34878D82A}">
                    <a16:rowId xmlns:a16="http://schemas.microsoft.com/office/drawing/2014/main" val="3715039560"/>
                  </a:ext>
                </a:extLst>
              </a:tr>
              <a:tr h="256137">
                <a:tc>
                  <a:txBody>
                    <a:bodyPr/>
                    <a:lstStyle/>
                    <a:p>
                      <a:pPr algn="ctr"/>
                      <a:r>
                        <a:rPr lang="en-US" sz="1400" noProof="0"/>
                        <a:t>static</a:t>
                      </a:r>
                    </a:p>
                  </a:txBody>
                  <a:tcPr/>
                </a:tc>
                <a:tc>
                  <a:txBody>
                    <a:bodyPr/>
                    <a:lstStyle/>
                    <a:p>
                      <a:pPr algn="ctr"/>
                      <a:r>
                        <a:rPr lang="en-US" sz="1400" noProof="0"/>
                        <a:t>Data segment</a:t>
                      </a:r>
                    </a:p>
                  </a:txBody>
                  <a:tcPr/>
                </a:tc>
                <a:tc>
                  <a:txBody>
                    <a:bodyPr/>
                    <a:lstStyle/>
                    <a:p>
                      <a:pPr algn="ctr"/>
                      <a:r>
                        <a:rPr lang="en-US" sz="1400" noProof="0"/>
                        <a:t>Zero</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400" noProof="0"/>
                        <a:t>Within block</a:t>
                      </a:r>
                    </a:p>
                  </a:txBody>
                  <a:tcPr/>
                </a:tc>
                <a:tc>
                  <a:txBody>
                    <a:bodyPr/>
                    <a:lstStyle/>
                    <a:p>
                      <a:pPr algn="ctr"/>
                      <a:r>
                        <a:rPr lang="da-DK" sz="1400" noProof="0"/>
                        <a:t>End of program</a:t>
                      </a:r>
                      <a:endParaRPr lang="en-US" sz="1400" noProof="0"/>
                    </a:p>
                  </a:txBody>
                  <a:tcPr/>
                </a:tc>
                <a:extLst>
                  <a:ext uri="{0D108BD9-81ED-4DB2-BD59-A6C34878D82A}">
                    <a16:rowId xmlns:a16="http://schemas.microsoft.com/office/drawing/2014/main" val="2248832106"/>
                  </a:ext>
                </a:extLst>
              </a:tr>
              <a:tr h="256137">
                <a:tc>
                  <a:txBody>
                    <a:bodyPr/>
                    <a:lstStyle/>
                    <a:p>
                      <a:pPr algn="ctr"/>
                      <a:r>
                        <a:rPr lang="en-US" sz="1400" noProof="0"/>
                        <a:t>register</a:t>
                      </a:r>
                    </a:p>
                  </a:txBody>
                  <a:tcPr/>
                </a:tc>
                <a:tc>
                  <a:txBody>
                    <a:bodyPr/>
                    <a:lstStyle/>
                    <a:p>
                      <a:pPr algn="ctr"/>
                      <a:r>
                        <a:rPr lang="en-US" sz="1400" noProof="0"/>
                        <a:t>CPU Register</a:t>
                      </a:r>
                    </a:p>
                  </a:txBody>
                  <a:tcPr/>
                </a:tc>
                <a:tc>
                  <a:txBody>
                    <a:bodyPr/>
                    <a:lstStyle/>
                    <a:p>
                      <a:pPr algn="ctr"/>
                      <a:r>
                        <a:rPr lang="en-US" sz="1400" noProof="0"/>
                        <a:t>Garbage</a:t>
                      </a:r>
                    </a:p>
                  </a:txBody>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400" noProof="0"/>
                        <a:t>Within block</a:t>
                      </a:r>
                    </a:p>
                  </a:txBody>
                  <a:tcPr/>
                </a:tc>
                <a:tc>
                  <a:txBody>
                    <a:bodyPr/>
                    <a:lstStyle/>
                    <a:p>
                      <a:pPr algn="ctr"/>
                      <a:r>
                        <a:rPr lang="da-DK" sz="1400" noProof="0"/>
                        <a:t>End of </a:t>
                      </a:r>
                      <a:r>
                        <a:rPr lang="da-DK" sz="1400" noProof="0" err="1"/>
                        <a:t>block</a:t>
                      </a:r>
                      <a:endParaRPr lang="en-US" sz="1400" noProof="0"/>
                    </a:p>
                  </a:txBody>
                  <a:tcPr/>
                </a:tc>
                <a:extLst>
                  <a:ext uri="{0D108BD9-81ED-4DB2-BD59-A6C34878D82A}">
                    <a16:rowId xmlns:a16="http://schemas.microsoft.com/office/drawing/2014/main" val="1507599286"/>
                  </a:ext>
                </a:extLst>
              </a:tr>
            </a:tbl>
          </a:graphicData>
        </a:graphic>
      </p:graphicFrame>
      <p:pic>
        <p:nvPicPr>
          <p:cNvPr id="1026" name="Picture 2">
            <a:extLst>
              <a:ext uri="{FF2B5EF4-FFF2-40B4-BE49-F238E27FC236}">
                <a16:creationId xmlns:a16="http://schemas.microsoft.com/office/drawing/2014/main" id="{AA466A45-75FD-4F93-BB31-127FBF1A3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4767" y="262227"/>
            <a:ext cx="2990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17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34</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8315326" cy="1621619"/>
          </a:xfrm>
        </p:spPr>
        <p:txBody>
          <a:bodyPr/>
          <a:lstStyle/>
          <a:p>
            <a:r>
              <a:rPr lang="en-US"/>
              <a:t>Storage Classes - Register</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da-DK" b="1"/>
              <a:t>auto</a:t>
            </a:r>
            <a:r>
              <a:rPr lang="da-DK"/>
              <a:t>: standard for alle lokale variabler</a:t>
            </a:r>
          </a:p>
          <a:p>
            <a:pPr marL="0" indent="0">
              <a:buNone/>
            </a:pPr>
            <a:r>
              <a:rPr lang="en-US" b="1"/>
              <a:t>register</a:t>
            </a:r>
            <a:r>
              <a:rPr lang="en-US"/>
              <a:t>: </a:t>
            </a:r>
            <a:r>
              <a:rPr lang="en-US" err="1"/>
              <a:t>til</a:t>
            </a:r>
            <a:r>
              <a:rPr lang="en-US"/>
              <a:t> </a:t>
            </a:r>
            <a:r>
              <a:rPr lang="en-US" err="1"/>
              <a:t>lokale</a:t>
            </a:r>
            <a:r>
              <a:rPr lang="en-US"/>
              <a:t> </a:t>
            </a:r>
            <a:r>
              <a:rPr lang="en-US" err="1"/>
              <a:t>variabler</a:t>
            </a:r>
            <a:r>
              <a:rPr lang="en-US"/>
              <a:t>, der </a:t>
            </a:r>
            <a:r>
              <a:rPr lang="en-US" err="1"/>
              <a:t>skal</a:t>
            </a:r>
            <a:r>
              <a:rPr lang="en-US"/>
              <a:t> </a:t>
            </a:r>
            <a:r>
              <a:rPr lang="en-US" err="1"/>
              <a:t>gemmes</a:t>
            </a:r>
            <a:r>
              <a:rPr lang="en-US"/>
              <a:t> i et register i </a:t>
            </a:r>
            <a:r>
              <a:rPr lang="en-US" err="1"/>
              <a:t>stedet</a:t>
            </a:r>
            <a:r>
              <a:rPr lang="en-US"/>
              <a:t> for RAM</a:t>
            </a:r>
          </a:p>
          <a:p>
            <a:pPr lvl="1">
              <a:buFont typeface="Arial" panose="020B0604020202020204" pitchFamily="34" charset="0"/>
              <a:buChar char="•"/>
            </a:pPr>
            <a:r>
              <a:rPr lang="en-US" err="1"/>
              <a:t>registerstørrelsen</a:t>
            </a:r>
            <a:r>
              <a:rPr lang="en-US"/>
              <a:t> == </a:t>
            </a:r>
            <a:r>
              <a:rPr lang="en-US" err="1"/>
              <a:t>maksimal</a:t>
            </a:r>
            <a:r>
              <a:rPr lang="en-US"/>
              <a:t> </a:t>
            </a:r>
            <a:r>
              <a:rPr lang="en-US" err="1"/>
              <a:t>størrelse</a:t>
            </a:r>
            <a:endParaRPr lang="en-US"/>
          </a:p>
          <a:p>
            <a:pPr lvl="1">
              <a:buFont typeface="Arial" panose="020B0604020202020204" pitchFamily="34" charset="0"/>
              <a:buChar char="•"/>
            </a:pPr>
            <a:r>
              <a:rPr lang="en-US"/>
              <a:t>Ingen </a:t>
            </a:r>
            <a:r>
              <a:rPr lang="en-US" err="1"/>
              <a:t>hukommelses-Addresse</a:t>
            </a:r>
            <a:r>
              <a:rPr lang="en-US"/>
              <a:t> (</a:t>
            </a:r>
            <a:r>
              <a:rPr lang="en-US" err="1"/>
              <a:t>gemt</a:t>
            </a:r>
            <a:r>
              <a:rPr lang="en-US"/>
              <a:t> </a:t>
            </a:r>
            <a:r>
              <a:rPr lang="en-US" err="1"/>
              <a:t>i</a:t>
            </a:r>
            <a:r>
              <a:rPr lang="en-US"/>
              <a:t> CPU-register, </a:t>
            </a:r>
            <a:r>
              <a:rPr lang="en-US" err="1"/>
              <a:t>ikke</a:t>
            </a:r>
            <a:r>
              <a:rPr lang="en-US"/>
              <a:t> </a:t>
            </a:r>
            <a:r>
              <a:rPr lang="en-US" err="1"/>
              <a:t>hukommelse</a:t>
            </a:r>
            <a:r>
              <a:rPr lang="en-US"/>
              <a:t>)</a:t>
            </a:r>
          </a:p>
          <a:p>
            <a:pPr lvl="1">
              <a:buFont typeface="Arial" panose="020B0604020202020204" pitchFamily="34" charset="0"/>
              <a:buChar char="•"/>
            </a:pPr>
            <a:r>
              <a:rPr lang="en-US"/>
              <a:t>LYN HURTIG</a:t>
            </a:r>
          </a:p>
          <a:p>
            <a:pPr marL="338138" lvl="1" indent="0">
              <a:buNone/>
            </a:pPr>
            <a:endParaRPr lang="en-US"/>
          </a:p>
        </p:txBody>
      </p:sp>
      <p:pic>
        <p:nvPicPr>
          <p:cNvPr id="6" name="Picture 2">
            <a:extLst>
              <a:ext uri="{FF2B5EF4-FFF2-40B4-BE49-F238E27FC236}">
                <a16:creationId xmlns:a16="http://schemas.microsoft.com/office/drawing/2014/main" id="{FBDB2A3C-1BAE-4493-8150-332F3C641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10" y="3310615"/>
            <a:ext cx="2471777" cy="2487521"/>
          </a:xfrm>
          <a:prstGeom prst="rect">
            <a:avLst/>
          </a:prstGeom>
          <a:noFill/>
          <a:extLst>
            <a:ext uri="{909E8E84-426E-40DD-AFC4-6F175D3DCCD1}">
              <a14:hiddenFill xmlns:a14="http://schemas.microsoft.com/office/drawing/2010/main">
                <a:solidFill>
                  <a:srgbClr val="FFFFFF"/>
                </a:solidFill>
              </a14:hiddenFill>
            </a:ext>
          </a:extLst>
        </p:spPr>
      </p:pic>
      <p:pic>
        <p:nvPicPr>
          <p:cNvPr id="7" name="Billede 6">
            <a:extLst>
              <a:ext uri="{FF2B5EF4-FFF2-40B4-BE49-F238E27FC236}">
                <a16:creationId xmlns:a16="http://schemas.microsoft.com/office/drawing/2014/main" id="{07D143CF-F090-4959-B497-4CA1D471EDE8}"/>
              </a:ext>
            </a:extLst>
          </p:cNvPr>
          <p:cNvPicPr>
            <a:picLocks noChangeAspect="1"/>
          </p:cNvPicPr>
          <p:nvPr/>
        </p:nvPicPr>
        <p:blipFill>
          <a:blip r:embed="rId3"/>
          <a:stretch>
            <a:fillRect/>
          </a:stretch>
        </p:blipFill>
        <p:spPr>
          <a:xfrm>
            <a:off x="8316066" y="3633319"/>
            <a:ext cx="2921652" cy="2253340"/>
          </a:xfrm>
          <a:prstGeom prst="rect">
            <a:avLst/>
          </a:prstGeom>
        </p:spPr>
      </p:pic>
      <p:sp>
        <p:nvSpPr>
          <p:cNvPr id="11" name="Tekstfelt 10">
            <a:extLst>
              <a:ext uri="{FF2B5EF4-FFF2-40B4-BE49-F238E27FC236}">
                <a16:creationId xmlns:a16="http://schemas.microsoft.com/office/drawing/2014/main" id="{C4303CF6-F2D6-4250-8882-3DEF56C18DBE}"/>
              </a:ext>
            </a:extLst>
          </p:cNvPr>
          <p:cNvSpPr txBox="1"/>
          <p:nvPr/>
        </p:nvSpPr>
        <p:spPr>
          <a:xfrm>
            <a:off x="161870" y="6438900"/>
            <a:ext cx="4915949" cy="276999"/>
          </a:xfrm>
          <a:prstGeom prst="rect">
            <a:avLst/>
          </a:prstGeom>
          <a:noFill/>
        </p:spPr>
        <p:txBody>
          <a:bodyPr wrap="square">
            <a:spAutoFit/>
          </a:bodyPr>
          <a:lstStyle/>
          <a:p>
            <a:r>
              <a:rPr lang="en-US" sz="1200">
                <a:hlinkClick r:id="rId4"/>
              </a:rPr>
              <a:t>https://www.tutorialspoint.com/cprogramming/c_storage_classes.htm</a:t>
            </a:r>
            <a:endParaRPr lang="en-US" sz="1200"/>
          </a:p>
        </p:txBody>
      </p:sp>
      <p:pic>
        <p:nvPicPr>
          <p:cNvPr id="13" name="Billede 12">
            <a:extLst>
              <a:ext uri="{FF2B5EF4-FFF2-40B4-BE49-F238E27FC236}">
                <a16:creationId xmlns:a16="http://schemas.microsoft.com/office/drawing/2014/main" id="{A235D0F4-8A81-4D5C-AB03-1A5918D95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285" y="3310615"/>
            <a:ext cx="4470041" cy="2166702"/>
          </a:xfrm>
          <a:prstGeom prst="rect">
            <a:avLst/>
          </a:prstGeom>
        </p:spPr>
      </p:pic>
    </p:spTree>
    <p:extLst>
      <p:ext uri="{BB962C8B-B14F-4D97-AF65-F5344CB8AC3E}">
        <p14:creationId xmlns:p14="http://schemas.microsoft.com/office/powerpoint/2010/main" val="2187727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35</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12023726" cy="1621619"/>
          </a:xfrm>
        </p:spPr>
        <p:txBody>
          <a:bodyPr/>
          <a:lstStyle/>
          <a:p>
            <a:r>
              <a:rPr lang="en-US"/>
              <a:t>Storage Classes - static</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en-US" b="1" dirty="0"/>
              <a:t>static</a:t>
            </a:r>
            <a:r>
              <a:rPr lang="en-US" dirty="0"/>
              <a:t>: L</a:t>
            </a:r>
            <a:r>
              <a:rPr lang="da-DK" dirty="0" err="1"/>
              <a:t>okal</a:t>
            </a:r>
            <a:r>
              <a:rPr lang="da-DK" dirty="0"/>
              <a:t> variabel lever i hele programmets levetid</a:t>
            </a:r>
          </a:p>
          <a:p>
            <a:pPr>
              <a:buFont typeface="Arial" panose="020B0604020202020204" pitchFamily="34" charset="0"/>
              <a:buChar char="•"/>
            </a:pPr>
            <a:r>
              <a:rPr lang="da-DK" dirty="0"/>
              <a:t>ikke-</a:t>
            </a:r>
            <a:r>
              <a:rPr lang="da-DK" dirty="0" err="1"/>
              <a:t>static</a:t>
            </a:r>
            <a:r>
              <a:rPr lang="da-DK" dirty="0"/>
              <a:t> bliver oprettet og slettes, hver gang den kommer ind og ud af </a:t>
            </a:r>
            <a:r>
              <a:rPr lang="da-DK" dirty="0" err="1"/>
              <a:t>scope</a:t>
            </a:r>
            <a:r>
              <a:rPr lang="da-DK" dirty="0"/>
              <a:t>. </a:t>
            </a:r>
          </a:p>
          <a:p>
            <a:pPr lvl="1">
              <a:buFont typeface="Arial" panose="020B0604020202020204" pitchFamily="34" charset="0"/>
              <a:buChar char="•"/>
            </a:pPr>
            <a:r>
              <a:rPr lang="da-DK" dirty="0"/>
              <a:t>I.e. hver gang man definerer en variabel inden i  { ... }</a:t>
            </a:r>
          </a:p>
          <a:p>
            <a:pPr>
              <a:buFont typeface="Arial" panose="020B0604020202020204" pitchFamily="34" charset="0"/>
              <a:buChar char="•"/>
            </a:pPr>
            <a:endParaRPr lang="da-DK" dirty="0"/>
          </a:p>
          <a:p>
            <a:pPr>
              <a:buFont typeface="Arial" panose="020B0604020202020204" pitchFamily="34" charset="0"/>
              <a:buChar char="•"/>
            </a:pP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Statiske </a:t>
            </a:r>
            <a:r>
              <a:rPr lang="da-DK" i="1" dirty="0"/>
              <a:t>lokale</a:t>
            </a:r>
            <a:r>
              <a:rPr lang="da-DK" dirty="0"/>
              <a:t> variabler, bevare deres værdier mellem funktionskald.</a:t>
            </a:r>
          </a:p>
          <a:p>
            <a:pPr>
              <a:buFont typeface="Arial" panose="020B0604020202020204" pitchFamily="34" charset="0"/>
              <a:buChar char="•"/>
            </a:pPr>
            <a:r>
              <a:rPr lang="da-DK" dirty="0"/>
              <a:t>Statiske </a:t>
            </a:r>
            <a:r>
              <a:rPr lang="da-DK" i="1" dirty="0"/>
              <a:t>globale</a:t>
            </a:r>
            <a:r>
              <a:rPr lang="da-DK" dirty="0"/>
              <a:t> variabler, er begrænset til den fil, hvori den er deklareret.</a:t>
            </a:r>
          </a:p>
          <a:p>
            <a:pPr>
              <a:buFont typeface="Arial" panose="020B0604020202020204" pitchFamily="34" charset="0"/>
              <a:buChar char="•"/>
            </a:pPr>
            <a:r>
              <a:rPr lang="da-DK" dirty="0"/>
              <a:t>Statiske </a:t>
            </a:r>
            <a:r>
              <a:rPr lang="da-DK" i="1" dirty="0"/>
              <a:t>globale</a:t>
            </a:r>
            <a:r>
              <a:rPr lang="da-DK" dirty="0"/>
              <a:t> variabel, lever i hele programmets levetid</a:t>
            </a:r>
          </a:p>
          <a:p>
            <a:pPr lvl="1">
              <a:buFont typeface="Arial" panose="020B0604020202020204" pitchFamily="34" charset="0"/>
              <a:buChar char="•"/>
            </a:pPr>
            <a:r>
              <a:rPr lang="da-DK" dirty="0"/>
              <a:t>Hvis du ændre en global variabel, vil værdien altid være opdateret.</a:t>
            </a:r>
          </a:p>
          <a:p>
            <a:pPr lvl="2">
              <a:buFont typeface="Arial" panose="020B0604020202020204" pitchFamily="34" charset="0"/>
              <a:buChar char="•"/>
            </a:pPr>
            <a:r>
              <a:rPr lang="da-DK" dirty="0"/>
              <a:t>Derfor er det farligt at bruge globale variabler</a:t>
            </a:r>
          </a:p>
        </p:txBody>
      </p:sp>
      <p:sp>
        <p:nvSpPr>
          <p:cNvPr id="6" name="TextBox 5">
            <a:extLst>
              <a:ext uri="{FF2B5EF4-FFF2-40B4-BE49-F238E27FC236}">
                <a16:creationId xmlns:a16="http://schemas.microsoft.com/office/drawing/2014/main" id="{50878FC2-6D3F-DA49-2DFF-C93A81CB8BDB}"/>
              </a:ext>
            </a:extLst>
          </p:cNvPr>
          <p:cNvSpPr txBox="1"/>
          <p:nvPr/>
        </p:nvSpPr>
        <p:spPr>
          <a:xfrm>
            <a:off x="7563837" y="2204691"/>
            <a:ext cx="4040787" cy="923330"/>
          </a:xfrm>
          <a:prstGeom prst="rect">
            <a:avLst/>
          </a:prstGeom>
          <a:solidFill>
            <a:schemeClr val="accent2">
              <a:lumMod val="20000"/>
              <a:lumOff val="80000"/>
            </a:schemeClr>
          </a:solidFill>
        </p:spPr>
        <p:txBody>
          <a:bodyPr wrap="square">
            <a:spAutoFit/>
          </a:bodyPr>
          <a:lstStyle/>
          <a:p>
            <a:pPr marL="342900" indent="-342900">
              <a:buFont typeface="+mj-lt"/>
              <a:buAutoNum type="arabicPeriod"/>
            </a:pPr>
            <a:r>
              <a:rPr lang="en-US" b="0" dirty="0">
                <a:solidFill>
                  <a:srgbClr val="000000"/>
                </a:solidFill>
                <a:effectLst/>
                <a:latin typeface="Consolas" panose="020B0609020204030204" pitchFamily="49" charset="0"/>
              </a:rPr>
              <a:t>    {</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dirty="0">
                <a:solidFill>
                  <a:srgbClr val="0000FF"/>
                </a:solidFill>
                <a:latin typeface="Consolas" panose="020B0609020204030204" pitchFamily="49" charset="0"/>
              </a:rPr>
              <a:t> static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597739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3ADAF8E-BBBA-39EC-69CE-18F553FAB233}"/>
              </a:ext>
            </a:extLst>
          </p:cNvPr>
          <p:cNvSpPr>
            <a:spLocks noGrp="1"/>
          </p:cNvSpPr>
          <p:nvPr>
            <p:ph type="body" sz="quarter" idx="17"/>
          </p:nvPr>
        </p:nvSpPr>
        <p:spPr/>
        <p:txBody>
          <a:bodyPr/>
          <a:lstStyle/>
          <a:p>
            <a:endParaRPr lang="en-DK"/>
          </a:p>
        </p:txBody>
      </p:sp>
      <p:sp>
        <p:nvSpPr>
          <p:cNvPr id="3" name="Slide Number Placeholder 2">
            <a:extLst>
              <a:ext uri="{FF2B5EF4-FFF2-40B4-BE49-F238E27FC236}">
                <a16:creationId xmlns:a16="http://schemas.microsoft.com/office/drawing/2014/main" id="{330A5BF1-77CE-0385-4107-A956C45DFAA2}"/>
              </a:ext>
            </a:extLst>
          </p:cNvPr>
          <p:cNvSpPr>
            <a:spLocks noGrp="1"/>
          </p:cNvSpPr>
          <p:nvPr>
            <p:ph type="sldNum" sz="quarter" idx="10"/>
          </p:nvPr>
        </p:nvSpPr>
        <p:spPr/>
        <p:txBody>
          <a:bodyPr/>
          <a:lstStyle/>
          <a:p>
            <a:fld id="{D8D877B3-D348-4611-9BDB-C5374591D951}" type="slidenum">
              <a:rPr lang="en-US" smtClean="0"/>
              <a:pPr/>
              <a:t>36</a:t>
            </a:fld>
            <a:endParaRPr lang="en-US"/>
          </a:p>
        </p:txBody>
      </p:sp>
      <p:sp>
        <p:nvSpPr>
          <p:cNvPr id="4" name="Title 3">
            <a:extLst>
              <a:ext uri="{FF2B5EF4-FFF2-40B4-BE49-F238E27FC236}">
                <a16:creationId xmlns:a16="http://schemas.microsoft.com/office/drawing/2014/main" id="{1BE684A3-D366-2E3A-D260-3EBE26C95985}"/>
              </a:ext>
            </a:extLst>
          </p:cNvPr>
          <p:cNvSpPr>
            <a:spLocks noGrp="1"/>
          </p:cNvSpPr>
          <p:nvPr>
            <p:ph type="title"/>
          </p:nvPr>
        </p:nvSpPr>
        <p:spPr/>
        <p:txBody>
          <a:bodyPr/>
          <a:lstStyle/>
          <a:p>
            <a:r>
              <a:rPr lang="da-DK"/>
              <a:t>Opgaver</a:t>
            </a:r>
            <a:endParaRPr lang="en-DK"/>
          </a:p>
        </p:txBody>
      </p:sp>
    </p:spTree>
    <p:extLst>
      <p:ext uri="{BB962C8B-B14F-4D97-AF65-F5344CB8AC3E}">
        <p14:creationId xmlns:p14="http://schemas.microsoft.com/office/powerpoint/2010/main" val="1375436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7BA0D2E-3E63-4B9D-BDE6-FD1902CCF6A9}"/>
              </a:ext>
            </a:extLst>
          </p:cNvPr>
          <p:cNvSpPr>
            <a:spLocks noGrp="1"/>
          </p:cNvSpPr>
          <p:nvPr>
            <p:ph type="sldNum" sz="quarter" idx="10"/>
          </p:nvPr>
        </p:nvSpPr>
        <p:spPr/>
        <p:txBody>
          <a:bodyPr/>
          <a:lstStyle/>
          <a:p>
            <a:fld id="{D8D877B3-D348-4611-9BDB-C5374591D951}" type="slidenum">
              <a:rPr lang="en-US" smtClean="0"/>
              <a:pPr/>
              <a:t>37</a:t>
            </a:fld>
            <a:endParaRPr lang="en-US"/>
          </a:p>
        </p:txBody>
      </p:sp>
      <p:sp>
        <p:nvSpPr>
          <p:cNvPr id="4" name="Titel 3">
            <a:extLst>
              <a:ext uri="{FF2B5EF4-FFF2-40B4-BE49-F238E27FC236}">
                <a16:creationId xmlns:a16="http://schemas.microsoft.com/office/drawing/2014/main" id="{4DE7334C-D9CF-462B-AC34-CA9532F4DF23}"/>
              </a:ext>
            </a:extLst>
          </p:cNvPr>
          <p:cNvSpPr>
            <a:spLocks noGrp="1"/>
          </p:cNvSpPr>
          <p:nvPr>
            <p:ph type="title"/>
          </p:nvPr>
        </p:nvSpPr>
        <p:spPr>
          <a:xfrm>
            <a:off x="587374" y="359273"/>
            <a:ext cx="6696934" cy="1621619"/>
          </a:xfrm>
        </p:spPr>
        <p:txBody>
          <a:bodyPr/>
          <a:lstStyle/>
          <a:p>
            <a:r>
              <a:rPr lang="en-US" dirty="0" err="1"/>
              <a:t>Opgave</a:t>
            </a:r>
            <a:r>
              <a:rPr lang="en-US" dirty="0"/>
              <a:t> – patient1</a:t>
            </a:r>
            <a:br>
              <a:rPr lang="en-US" dirty="0"/>
            </a:br>
            <a:r>
              <a:rPr lang="en-US" sz="2800" dirty="0"/>
              <a:t>patient system</a:t>
            </a:r>
            <a:endParaRPr lang="en-US" dirty="0"/>
          </a:p>
        </p:txBody>
      </p:sp>
      <mc:AlternateContent xmlns:mc="http://schemas.openxmlformats.org/markup-compatibility/2006" xmlns:a14="http://schemas.microsoft.com/office/drawing/2010/main">
        <mc:Choice Requires="a14">
          <p:sp>
            <p:nvSpPr>
              <p:cNvPr id="5" name="Pladsholder til tekst 4">
                <a:extLst>
                  <a:ext uri="{FF2B5EF4-FFF2-40B4-BE49-F238E27FC236}">
                    <a16:creationId xmlns:a16="http://schemas.microsoft.com/office/drawing/2014/main" id="{B7F00E39-816C-4C81-A7E6-FDE788BFB680}"/>
                  </a:ext>
                </a:extLst>
              </p:cNvPr>
              <p:cNvSpPr>
                <a:spLocks noGrp="1"/>
              </p:cNvSpPr>
              <p:nvPr>
                <p:ph type="body" sz="quarter" idx="12"/>
              </p:nvPr>
            </p:nvSpPr>
            <p:spPr>
              <a:xfrm>
                <a:off x="587374" y="1925273"/>
                <a:ext cx="11323981" cy="4427401"/>
              </a:xfrm>
            </p:spPr>
            <p:txBody>
              <a:bodyPr>
                <a:normAutofit fontScale="92500" lnSpcReduction="20000"/>
              </a:bodyPr>
              <a:lstStyle/>
              <a:p>
                <a:pPr marL="0" indent="0">
                  <a:buNone/>
                </a:pPr>
                <a:r>
                  <a:rPr lang="da-DK" dirty="0">
                    <a:latin typeface="+mj-lt"/>
                  </a:rPr>
                  <a:t>Lav et program der skal kunne rumme variabler for en patient, som set herunder, samt printe alle værdierne ud. Husk at skrive passende kommentarer omkring jeres valg af datatype.</a:t>
                </a:r>
              </a:p>
              <a:p>
                <a:pPr>
                  <a:buFont typeface="Arial" panose="020B0604020202020204" pitchFamily="34" charset="0"/>
                  <a:buChar char="•"/>
                </a:pPr>
                <a:r>
                  <a:rPr lang="da-DK" dirty="0">
                    <a:latin typeface="+mj-lt"/>
                  </a:rPr>
                  <a:t>id, age, </a:t>
                </a:r>
                <a:r>
                  <a:rPr lang="da-DK" dirty="0" err="1">
                    <a:latin typeface="+mj-lt"/>
                  </a:rPr>
                  <a:t>gender</a:t>
                </a:r>
                <a:r>
                  <a:rPr lang="da-DK" dirty="0">
                    <a:latin typeface="+mj-lt"/>
                  </a:rPr>
                  <a:t> ('M'/'F'), </a:t>
                </a:r>
                <a:r>
                  <a:rPr lang="en-US" dirty="0" err="1">
                    <a:latin typeface="+mj-lt"/>
                  </a:rPr>
                  <a:t>marital_status</a:t>
                </a:r>
                <a:r>
                  <a:rPr lang="en-US" dirty="0">
                    <a:latin typeface="+mj-lt"/>
                  </a:rPr>
                  <a:t> ('G'/'S', </a:t>
                </a:r>
                <a:r>
                  <a:rPr lang="en-US" dirty="0" err="1">
                    <a:latin typeface="+mj-lt"/>
                  </a:rPr>
                  <a:t>altså</a:t>
                </a:r>
                <a:r>
                  <a:rPr lang="en-US" dirty="0">
                    <a:latin typeface="+mj-lt"/>
                  </a:rPr>
                  <a:t> G= gift, S=single)</a:t>
                </a:r>
                <a:endParaRPr lang="da-DK" dirty="0">
                  <a:latin typeface="+mj-lt"/>
                </a:endParaRPr>
              </a:p>
              <a:p>
                <a:pPr>
                  <a:buFont typeface="Arial" panose="020B0604020202020204" pitchFamily="34" charset="0"/>
                  <a:buChar char="•"/>
                </a:pPr>
                <a:r>
                  <a:rPr lang="da-DK" dirty="0" err="1">
                    <a:latin typeface="+mj-lt"/>
                  </a:rPr>
                  <a:t>weight</a:t>
                </a:r>
                <a:r>
                  <a:rPr lang="da-DK" dirty="0">
                    <a:latin typeface="+mj-lt"/>
                  </a:rPr>
                  <a:t> (i kg, skal ikke være heltal), </a:t>
                </a:r>
                <a:r>
                  <a:rPr lang="da-DK" dirty="0" err="1">
                    <a:latin typeface="+mj-lt"/>
                  </a:rPr>
                  <a:t>height</a:t>
                </a:r>
                <a:r>
                  <a:rPr lang="da-DK" dirty="0">
                    <a:latin typeface="+mj-lt"/>
                  </a:rPr>
                  <a:t> </a:t>
                </a:r>
                <a:r>
                  <a:rPr lang="da-DK" dirty="0"/>
                  <a:t>(i meter, skal ikke være heltal), </a:t>
                </a:r>
              </a:p>
              <a:p>
                <a:pPr marL="0" indent="0">
                  <a:buNone/>
                </a:pPr>
                <a:r>
                  <a:rPr lang="da-DK" dirty="0"/>
                  <a:t>Beregn og print personens bmi.</a:t>
                </a:r>
              </a:p>
              <a:p>
                <a:pPr marL="457165" lvl="1" indent="0">
                  <a:buNone/>
                </a:pPr>
                <a14:m>
                  <m:oMathPara xmlns:m="http://schemas.openxmlformats.org/officeDocument/2006/math">
                    <m:oMathParaPr>
                      <m:jc m:val="centerGroup"/>
                    </m:oMathParaPr>
                    <m:oMath xmlns:m="http://schemas.openxmlformats.org/officeDocument/2006/math">
                      <m:r>
                        <a:rPr lang="da-DK" i="1" dirty="0">
                          <a:latin typeface="Cambria Math" panose="02040503050406030204" pitchFamily="18" charset="0"/>
                        </a:rPr>
                        <m:t>𝑏𝑚𝑖</m:t>
                      </m:r>
                      <m:r>
                        <a:rPr lang="da-DK" i="1" dirty="0">
                          <a:latin typeface="Cambria Math" panose="02040503050406030204" pitchFamily="18" charset="0"/>
                        </a:rPr>
                        <m:t> =</m:t>
                      </m:r>
                      <m:f>
                        <m:fPr>
                          <m:ctrlPr>
                            <a:rPr lang="da-DK" i="1" dirty="0">
                              <a:latin typeface="Cambria Math" panose="02040503050406030204" pitchFamily="18" charset="0"/>
                            </a:rPr>
                          </m:ctrlPr>
                        </m:fPr>
                        <m:num>
                          <m:r>
                            <a:rPr lang="da-DK" i="1" dirty="0" err="1">
                              <a:latin typeface="Cambria Math" panose="02040503050406030204" pitchFamily="18" charset="0"/>
                            </a:rPr>
                            <m:t>𝑤</m:t>
                          </m:r>
                          <m:r>
                            <a:rPr lang="da-DK" b="0" i="1" dirty="0" smtClean="0">
                              <a:latin typeface="Cambria Math" panose="02040503050406030204" pitchFamily="18" charset="0"/>
                            </a:rPr>
                            <m:t>𝑒</m:t>
                          </m:r>
                          <m:r>
                            <a:rPr lang="da-DK" i="1" dirty="0" err="1">
                              <a:latin typeface="Cambria Math" panose="02040503050406030204" pitchFamily="18" charset="0"/>
                            </a:rPr>
                            <m:t>𝑖𝑔h𝑡</m:t>
                          </m:r>
                        </m:num>
                        <m:den>
                          <m:r>
                            <a:rPr lang="da-DK" i="1" dirty="0">
                              <a:latin typeface="Cambria Math" panose="02040503050406030204" pitchFamily="18" charset="0"/>
                            </a:rPr>
                            <m:t>h𝑒𝑖𝑔h</m:t>
                          </m:r>
                          <m:sSup>
                            <m:sSupPr>
                              <m:ctrlPr>
                                <a:rPr lang="da-DK" i="1" dirty="0">
                                  <a:latin typeface="Cambria Math" panose="02040503050406030204" pitchFamily="18" charset="0"/>
                                </a:rPr>
                              </m:ctrlPr>
                            </m:sSupPr>
                            <m:e>
                              <m:r>
                                <a:rPr lang="da-DK" i="1" dirty="0">
                                  <a:latin typeface="Cambria Math" panose="02040503050406030204" pitchFamily="18" charset="0"/>
                                </a:rPr>
                                <m:t>𝑡</m:t>
                              </m:r>
                            </m:e>
                            <m:sup>
                              <m:r>
                                <a:rPr lang="da-DK" i="1" dirty="0">
                                  <a:latin typeface="Cambria Math" panose="02040503050406030204" pitchFamily="18" charset="0"/>
                                </a:rPr>
                                <m:t>2</m:t>
                              </m:r>
                            </m:sup>
                          </m:sSup>
                        </m:den>
                      </m:f>
                    </m:oMath>
                  </m:oMathPara>
                </a14:m>
                <a:endParaRPr lang="da-DK" dirty="0"/>
              </a:p>
              <a:p>
                <a:pPr marL="457165" lvl="1" indent="0">
                  <a:buNone/>
                </a:pPr>
                <a:endParaRPr lang="da-DK" dirty="0"/>
              </a:p>
              <a:p>
                <a:pPr marL="0" indent="0">
                  <a:buNone/>
                </a:pPr>
                <a:r>
                  <a:rPr lang="da-DK" b="1" dirty="0">
                    <a:latin typeface="+mj-lt"/>
                  </a:rPr>
                  <a:t>Fremgangsmåde:</a:t>
                </a:r>
              </a:p>
              <a:p>
                <a:pPr marL="342900" indent="-342900">
                  <a:buAutoNum type="arabicPeriod"/>
                </a:pPr>
                <a:r>
                  <a:rPr lang="da-DK" dirty="0" err="1">
                    <a:latin typeface="+mj-lt"/>
                  </a:rPr>
                  <a:t>initiate</a:t>
                </a:r>
                <a:r>
                  <a:rPr lang="da-DK" dirty="0">
                    <a:latin typeface="+mj-lt"/>
                  </a:rPr>
                  <a:t> hver variabel som en passende datatype</a:t>
                </a:r>
              </a:p>
              <a:p>
                <a:pPr marL="342900" indent="-342900">
                  <a:buAutoNum type="arabicPeriod"/>
                </a:pPr>
                <a:r>
                  <a:rPr lang="da-DK" dirty="0">
                    <a:latin typeface="+mj-lt"/>
                  </a:rPr>
                  <a:t>Skriv kommentar om hvorfor I har valgt den specifikke datatype</a:t>
                </a:r>
              </a:p>
              <a:p>
                <a:pPr marL="342900" indent="-342900">
                  <a:buAutoNum type="arabicPeriod"/>
                </a:pPr>
                <a:r>
                  <a:rPr lang="da-DK" dirty="0">
                    <a:latin typeface="+mj-lt"/>
                  </a:rPr>
                  <a:t>Print navnet på variablerne samt værdierne i variablerne til terminalen.</a:t>
                </a:r>
              </a:p>
              <a:p>
                <a:pPr marL="681038" lvl="1" indent="-342900">
                  <a:buAutoNum type="arabicPeriod"/>
                </a:pPr>
                <a:r>
                  <a:rPr lang="da-DK" dirty="0">
                    <a:latin typeface="+mj-lt"/>
                  </a:rPr>
                  <a:t>Hvis </a:t>
                </a:r>
                <a:r>
                  <a:rPr lang="da-DK" dirty="0" err="1">
                    <a:latin typeface="+mj-lt"/>
                  </a:rPr>
                  <a:t>gender</a:t>
                </a:r>
                <a:r>
                  <a:rPr lang="da-DK" dirty="0">
                    <a:latin typeface="+mj-lt"/>
                  </a:rPr>
                  <a:t>='F', skal man printe Kvinde, hvis 'M', printes Mand</a:t>
                </a:r>
              </a:p>
              <a:p>
                <a:pPr marL="681038" lvl="1" indent="-342900">
                  <a:buAutoNum type="arabicPeriod"/>
                </a:pPr>
                <a:r>
                  <a:rPr lang="da-DK" dirty="0">
                    <a:latin typeface="+mj-lt"/>
                  </a:rPr>
                  <a:t>Hvis </a:t>
                </a:r>
                <a:r>
                  <a:rPr lang="da-DK" dirty="0" err="1">
                    <a:latin typeface="+mj-lt"/>
                  </a:rPr>
                  <a:t>matital_status</a:t>
                </a:r>
                <a:r>
                  <a:rPr lang="da-DK" dirty="0">
                    <a:latin typeface="+mj-lt"/>
                  </a:rPr>
                  <a:t>='G', skal man printe 'Gift', eller hvis 'S' printes Single</a:t>
                </a:r>
              </a:p>
              <a:p>
                <a:pPr marL="342900" indent="-342900">
                  <a:buAutoNum type="arabicPeriod"/>
                </a:pPr>
                <a:r>
                  <a:rPr lang="da-DK" dirty="0">
                    <a:latin typeface="+mj-lt"/>
                  </a:rPr>
                  <a:t>Beregn bmi ud fra ligningen ovenover</a:t>
                </a:r>
              </a:p>
              <a:p>
                <a:pPr marL="681038" lvl="1" indent="-342900">
                  <a:buAutoNum type="arabicPeriod"/>
                </a:pPr>
                <a:r>
                  <a:rPr lang="da-DK" dirty="0">
                    <a:latin typeface="+mj-lt"/>
                  </a:rPr>
                  <a:t>Hint, bmi er et kommatal</a:t>
                </a:r>
              </a:p>
              <a:p>
                <a:pPr marL="342900" indent="-342900">
                  <a:buAutoNum type="arabicPeriod"/>
                </a:pPr>
                <a:r>
                  <a:rPr lang="da-DK" dirty="0">
                    <a:latin typeface="+mj-lt"/>
                  </a:rPr>
                  <a:t>Print bmi variablen ud.</a:t>
                </a:r>
              </a:p>
            </p:txBody>
          </p:sp>
        </mc:Choice>
        <mc:Fallback xmlns="">
          <p:sp>
            <p:nvSpPr>
              <p:cNvPr id="5" name="Pladsholder til tekst 4">
                <a:extLst>
                  <a:ext uri="{FF2B5EF4-FFF2-40B4-BE49-F238E27FC236}">
                    <a16:creationId xmlns:a16="http://schemas.microsoft.com/office/drawing/2014/main" id="{B7F00E39-816C-4C81-A7E6-FDE788BFB680}"/>
                  </a:ext>
                </a:extLst>
              </p:cNvPr>
              <p:cNvSpPr>
                <a:spLocks noGrp="1" noRot="1" noChangeAspect="1" noMove="1" noResize="1" noEditPoints="1" noAdjustHandles="1" noChangeArrowheads="1" noChangeShapeType="1" noTextEdit="1"/>
              </p:cNvSpPr>
              <p:nvPr>
                <p:ph type="body" sz="quarter" idx="12"/>
              </p:nvPr>
            </p:nvSpPr>
            <p:spPr>
              <a:xfrm>
                <a:off x="587374" y="1925273"/>
                <a:ext cx="11323981" cy="4427401"/>
              </a:xfrm>
              <a:blipFill>
                <a:blip r:embed="rId2"/>
                <a:stretch>
                  <a:fillRect l="-1023" t="-1102"/>
                </a:stretch>
              </a:blipFill>
            </p:spPr>
            <p:txBody>
              <a:bodyPr/>
              <a:lstStyle/>
              <a:p>
                <a:r>
                  <a:rPr lang="da-DK">
                    <a:noFill/>
                  </a:rPr>
                  <a:t> </a:t>
                </a:r>
              </a:p>
            </p:txBody>
          </p:sp>
        </mc:Fallback>
      </mc:AlternateContent>
      <p:sp>
        <p:nvSpPr>
          <p:cNvPr id="6" name="TextBox 5">
            <a:extLst>
              <a:ext uri="{FF2B5EF4-FFF2-40B4-BE49-F238E27FC236}">
                <a16:creationId xmlns:a16="http://schemas.microsoft.com/office/drawing/2014/main" id="{D566CDF5-0CA2-7795-54E0-64486E10B5C8}"/>
              </a:ext>
            </a:extLst>
          </p:cNvPr>
          <p:cNvSpPr txBox="1"/>
          <p:nvPr/>
        </p:nvSpPr>
        <p:spPr>
          <a:xfrm>
            <a:off x="8364491" y="5059687"/>
            <a:ext cx="3827509" cy="1496179"/>
          </a:xfrm>
          <a:prstGeom prst="rect">
            <a:avLst/>
          </a:prstGeom>
          <a:noFill/>
        </p:spPr>
        <p:txBody>
          <a:bodyPr wrap="square">
            <a:spAutoFit/>
          </a:bodyPr>
          <a:lstStyle/>
          <a:p>
            <a:pPr marL="342900" marR="0" lvl="0" indent="-342900">
              <a:lnSpc>
                <a:spcPct val="115000"/>
              </a:lnSpc>
              <a:spcAft>
                <a:spcPts val="700"/>
              </a:spcAft>
              <a:buNone/>
              <a:tabLst>
                <a:tab pos="457200" algn="l"/>
              </a:tabLst>
            </a:pPr>
            <a:r>
              <a:rPr lang="da-DK" sz="1200" b="1" kern="100" dirty="0">
                <a:effectLst/>
                <a:latin typeface="Liberation Serif"/>
                <a:ea typeface="Noto Sans"/>
                <a:cs typeface="FreeSans"/>
              </a:rPr>
              <a:t> 6. Extra</a:t>
            </a:r>
            <a:r>
              <a:rPr lang="da-DK" sz="1200" kern="100" dirty="0">
                <a:effectLst/>
                <a:latin typeface="Liberation Serif"/>
                <a:ea typeface="Noto Sans"/>
                <a:cs typeface="FreeSans"/>
              </a:rPr>
              <a:t>: I stedet for værdien af bmi, skriv </a:t>
            </a:r>
            <a:r>
              <a:rPr lang="da-DK" sz="1200" kern="100" dirty="0" err="1">
                <a:effectLst/>
                <a:latin typeface="Liberation Serif"/>
                <a:ea typeface="Noto Sans"/>
                <a:cs typeface="FreeSans"/>
              </a:rPr>
              <a:t>hhv</a:t>
            </a:r>
            <a:endParaRPr lang="da-DK" sz="1200" kern="100" dirty="0">
              <a:effectLst/>
              <a:latin typeface="Liberation Serif"/>
              <a:ea typeface="Noto Sans"/>
              <a:cs typeface="FreeSans"/>
            </a:endParaRPr>
          </a:p>
          <a:p>
            <a:pPr marL="742950" marR="0" lvl="1" indent="-285750">
              <a:lnSpc>
                <a:spcPct val="115000"/>
              </a:lnSpc>
              <a:spcAft>
                <a:spcPts val="700"/>
              </a:spcAft>
              <a:buNone/>
              <a:tabLst>
                <a:tab pos="914400" algn="l"/>
              </a:tabLst>
            </a:pPr>
            <a:r>
              <a:rPr lang="da-DK" sz="1200" kern="100" dirty="0" err="1">
                <a:effectLst/>
                <a:latin typeface="Liberation Serif"/>
                <a:ea typeface="Noto Sans"/>
                <a:cs typeface="FreeSans"/>
              </a:rPr>
              <a:t>overweight</a:t>
            </a:r>
            <a:r>
              <a:rPr lang="da-DK" sz="1200" kern="100" dirty="0">
                <a:effectLst/>
                <a:latin typeface="Liberation Serif"/>
                <a:ea typeface="Noto Sans"/>
                <a:cs typeface="FreeSans"/>
              </a:rPr>
              <a:t>, hvis bmi&gt;25.0</a:t>
            </a:r>
          </a:p>
          <a:p>
            <a:pPr marL="742950" marR="0" lvl="1" indent="-285750">
              <a:lnSpc>
                <a:spcPct val="115000"/>
              </a:lnSpc>
              <a:spcAft>
                <a:spcPts val="700"/>
              </a:spcAft>
              <a:buNone/>
              <a:tabLst>
                <a:tab pos="914400" algn="l"/>
              </a:tabLst>
            </a:pPr>
            <a:r>
              <a:rPr lang="da-DK" sz="1200" kern="100" dirty="0" err="1">
                <a:effectLst/>
                <a:latin typeface="Liberation Serif"/>
                <a:ea typeface="Noto Sans"/>
                <a:cs typeface="FreeSans"/>
              </a:rPr>
              <a:t>underweight</a:t>
            </a:r>
            <a:r>
              <a:rPr lang="da-DK" sz="1200" kern="100" dirty="0">
                <a:effectLst/>
                <a:latin typeface="Liberation Serif"/>
                <a:ea typeface="Noto Sans"/>
                <a:cs typeface="FreeSans"/>
              </a:rPr>
              <a:t>, hvis bmi&lt; 18.0</a:t>
            </a:r>
          </a:p>
          <a:p>
            <a:pPr marL="742950" marR="0" lvl="1" indent="-285750">
              <a:lnSpc>
                <a:spcPct val="115000"/>
              </a:lnSpc>
              <a:spcAft>
                <a:spcPts val="700"/>
              </a:spcAft>
              <a:buNone/>
              <a:tabLst>
                <a:tab pos="914400" algn="l"/>
              </a:tabLst>
            </a:pPr>
            <a:r>
              <a:rPr lang="da-DK" sz="1200" kern="100" dirty="0">
                <a:effectLst/>
                <a:latin typeface="Liberation Serif"/>
                <a:ea typeface="Noto Sans"/>
                <a:cs typeface="FreeSans"/>
              </a:rPr>
              <a:t>normal </a:t>
            </a:r>
            <a:r>
              <a:rPr lang="da-DK" sz="1200" kern="100" dirty="0" err="1">
                <a:effectLst/>
                <a:latin typeface="Liberation Serif"/>
                <a:ea typeface="Noto Sans"/>
                <a:cs typeface="FreeSans"/>
              </a:rPr>
              <a:t>wieght</a:t>
            </a:r>
            <a:r>
              <a:rPr lang="da-DK" sz="1200" kern="100" dirty="0">
                <a:effectLst/>
                <a:latin typeface="Liberation Serif"/>
                <a:ea typeface="Noto Sans"/>
                <a:cs typeface="FreeSans"/>
              </a:rPr>
              <a:t>, hvis bmi er mellem de to</a:t>
            </a:r>
          </a:p>
          <a:p>
            <a:pPr marL="285785" indent="-285750">
              <a:lnSpc>
                <a:spcPct val="115000"/>
              </a:lnSpc>
              <a:spcAft>
                <a:spcPts val="700"/>
              </a:spcAft>
              <a:tabLst>
                <a:tab pos="914400" algn="l"/>
              </a:tabLst>
            </a:pPr>
            <a:r>
              <a:rPr lang="en-US" sz="1200" kern="100" dirty="0">
                <a:solidFill>
                  <a:schemeClr val="bg1">
                    <a:lumMod val="50000"/>
                  </a:schemeClr>
                </a:solidFill>
                <a:effectLst/>
                <a:latin typeface="Liberation Serif"/>
                <a:ea typeface="Noto Sans"/>
                <a:cs typeface="FreeSans"/>
              </a:rPr>
              <a:t>Hint:  if (condition1){} else if(condition2){} else{}</a:t>
            </a:r>
            <a:endParaRPr lang="da-DK" sz="1200" kern="100" dirty="0">
              <a:solidFill>
                <a:schemeClr val="bg1">
                  <a:lumMod val="50000"/>
                </a:schemeClr>
              </a:solidFill>
              <a:effectLst/>
              <a:latin typeface="Liberation Serif"/>
              <a:ea typeface="Noto Sans"/>
              <a:cs typeface="FreeSans"/>
            </a:endParaRPr>
          </a:p>
        </p:txBody>
      </p:sp>
    </p:spTree>
    <p:extLst>
      <p:ext uri="{BB962C8B-B14F-4D97-AF65-F5344CB8AC3E}">
        <p14:creationId xmlns:p14="http://schemas.microsoft.com/office/powerpoint/2010/main" val="357907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43A01-6A0F-0BA0-8D32-1B27C00D0737}"/>
              </a:ext>
            </a:extLst>
          </p:cNvPr>
          <p:cNvSpPr>
            <a:spLocks noGrp="1"/>
          </p:cNvSpPr>
          <p:nvPr>
            <p:ph type="sldNum" sz="quarter" idx="4"/>
          </p:nvPr>
        </p:nvSpPr>
        <p:spPr/>
        <p:txBody>
          <a:bodyPr/>
          <a:lstStyle/>
          <a:p>
            <a:fld id="{D8D877B3-D348-4611-9BDB-C5374591D951}" type="slidenum">
              <a:rPr lang="en-US" smtClean="0"/>
              <a:pPr/>
              <a:t>38</a:t>
            </a:fld>
            <a:endParaRPr lang="en-US"/>
          </a:p>
        </p:txBody>
      </p:sp>
      <p:sp>
        <p:nvSpPr>
          <p:cNvPr id="4" name="Title 3">
            <a:extLst>
              <a:ext uri="{FF2B5EF4-FFF2-40B4-BE49-F238E27FC236}">
                <a16:creationId xmlns:a16="http://schemas.microsoft.com/office/drawing/2014/main" id="{79CC6C61-B5CA-0268-7F13-C75BD242159E}"/>
              </a:ext>
            </a:extLst>
          </p:cNvPr>
          <p:cNvSpPr>
            <a:spLocks noGrp="1"/>
          </p:cNvSpPr>
          <p:nvPr>
            <p:ph type="title"/>
          </p:nvPr>
        </p:nvSpPr>
        <p:spPr>
          <a:xfrm>
            <a:off x="587374" y="370290"/>
            <a:ext cx="9051926" cy="1474385"/>
          </a:xfrm>
        </p:spPr>
        <p:txBody>
          <a:bodyPr/>
          <a:lstStyle/>
          <a:p>
            <a:r>
              <a:rPr lang="en-US" dirty="0" err="1"/>
              <a:t>Opgave</a:t>
            </a:r>
            <a:r>
              <a:rPr lang="en-US" dirty="0"/>
              <a:t>: bin2tal</a:t>
            </a:r>
            <a:br>
              <a:rPr lang="en-US" dirty="0"/>
            </a:br>
            <a:r>
              <a:rPr lang="en-US" sz="2800" dirty="0"/>
              <a:t>converter </a:t>
            </a:r>
            <a:r>
              <a:rPr lang="en-US" sz="2800" dirty="0" err="1"/>
              <a:t>til</a:t>
            </a:r>
            <a:r>
              <a:rPr lang="en-US" sz="2800" dirty="0"/>
              <a:t> 10tal</a:t>
            </a:r>
            <a:endParaRPr lang="en-DK" dirty="0"/>
          </a:p>
        </p:txBody>
      </p:sp>
      <p:sp>
        <p:nvSpPr>
          <p:cNvPr id="5" name="Text Placeholder 4">
            <a:extLst>
              <a:ext uri="{FF2B5EF4-FFF2-40B4-BE49-F238E27FC236}">
                <a16:creationId xmlns:a16="http://schemas.microsoft.com/office/drawing/2014/main" id="{1ACBDF4B-3B05-FDC0-6E9C-E2286B9C3DDF}"/>
              </a:ext>
            </a:extLst>
          </p:cNvPr>
          <p:cNvSpPr>
            <a:spLocks noGrp="1"/>
          </p:cNvSpPr>
          <p:nvPr>
            <p:ph type="body" sz="quarter" idx="12"/>
          </p:nvPr>
        </p:nvSpPr>
        <p:spPr/>
        <p:txBody>
          <a:bodyPr/>
          <a:lstStyle/>
          <a:p>
            <a:pPr marL="0" indent="0">
              <a:buNone/>
            </a:pPr>
            <a:r>
              <a:rPr lang="da-DK" dirty="0"/>
              <a:t>Lav et program som kan printe 10-tals repræsentation af tallene </a:t>
            </a:r>
          </a:p>
          <a:p>
            <a:r>
              <a:rPr lang="da-DK" dirty="0">
                <a:sym typeface="Wingdings" panose="05000000000000000000" pitchFamily="2" charset="2"/>
              </a:rPr>
              <a:t>binary:0b1111</a:t>
            </a:r>
            <a:r>
              <a:rPr lang="da-DK" dirty="0"/>
              <a:t> </a:t>
            </a:r>
          </a:p>
          <a:p>
            <a:r>
              <a:rPr lang="da-DK" dirty="0" err="1">
                <a:sym typeface="Wingdings" panose="05000000000000000000" pitchFamily="2" charset="2"/>
              </a:rPr>
              <a:t>hexe</a:t>
            </a:r>
            <a:r>
              <a:rPr lang="da-DK" dirty="0">
                <a:sym typeface="Wingdings" panose="05000000000000000000" pitchFamily="2" charset="2"/>
              </a:rPr>
              <a:t>: 0xf151a</a:t>
            </a:r>
          </a:p>
          <a:p>
            <a:pPr marL="0" indent="0">
              <a:buNone/>
            </a:pPr>
            <a:endParaRPr lang="da-DK" dirty="0">
              <a:sym typeface="Wingdings" panose="05000000000000000000" pitchFamily="2" charset="2"/>
            </a:endParaRPr>
          </a:p>
          <a:p>
            <a:pPr marL="0" indent="0">
              <a:buNone/>
            </a:pPr>
            <a:r>
              <a:rPr lang="da-DK" b="1" dirty="0">
                <a:sym typeface="Wingdings" panose="05000000000000000000" pitchFamily="2" charset="2"/>
              </a:rPr>
              <a:t>Fremgangsmåde</a:t>
            </a:r>
            <a:r>
              <a:rPr lang="da-DK" dirty="0">
                <a:sym typeface="Wingdings" panose="05000000000000000000" pitchFamily="2" charset="2"/>
              </a:rPr>
              <a:t>:</a:t>
            </a:r>
          </a:p>
          <a:p>
            <a:pPr marL="342900" indent="-342900">
              <a:buAutoNum type="arabicPeriod"/>
            </a:pPr>
            <a:r>
              <a:rPr lang="da-DK" dirty="0">
                <a:sym typeface="Wingdings" panose="05000000000000000000" pitchFamily="2" charset="2"/>
              </a:rPr>
              <a:t>Definer et heltal a, og sæt værdien til fx 0b1111: </a:t>
            </a:r>
            <a:r>
              <a:rPr lang="da-DK" dirty="0" err="1">
                <a:sym typeface="Wingdings" panose="05000000000000000000" pitchFamily="2" charset="2"/>
              </a:rPr>
              <a:t>int</a:t>
            </a:r>
            <a:r>
              <a:rPr lang="da-DK" dirty="0">
                <a:sym typeface="Wingdings" panose="05000000000000000000" pitchFamily="2" charset="2"/>
              </a:rPr>
              <a:t> a = 0b1111;</a:t>
            </a:r>
          </a:p>
          <a:p>
            <a:pPr marL="342900" indent="-342900">
              <a:buAutoNum type="arabicPeriod"/>
            </a:pPr>
            <a:r>
              <a:rPr lang="da-DK" dirty="0">
                <a:sym typeface="Wingdings" panose="05000000000000000000" pitchFamily="2" charset="2"/>
              </a:rPr>
              <a:t>Print a ud til terminalen.</a:t>
            </a:r>
          </a:p>
          <a:p>
            <a:pPr marL="342900" indent="-342900">
              <a:buAutoNum type="arabicPeriod"/>
            </a:pPr>
            <a:r>
              <a:rPr lang="da-DK" dirty="0">
                <a:sym typeface="Wingdings" panose="05000000000000000000" pitchFamily="2" charset="2"/>
              </a:rPr>
              <a:t>Kør programmet</a:t>
            </a:r>
          </a:p>
          <a:p>
            <a:pPr marL="0" indent="0">
              <a:buNone/>
            </a:pPr>
            <a:endParaRPr lang="da-DK" dirty="0">
              <a:sym typeface="Wingdings" panose="05000000000000000000" pitchFamily="2" charset="2"/>
            </a:endParaRPr>
          </a:p>
          <a:p>
            <a:pPr marL="681038" lvl="1" indent="-342900">
              <a:buAutoNum type="arabicPeriod"/>
            </a:pPr>
            <a:endParaRPr lang="da-DK" dirty="0">
              <a:sym typeface="Wingdings" panose="05000000000000000000" pitchFamily="2" charset="2"/>
            </a:endParaRPr>
          </a:p>
          <a:p>
            <a:pPr marL="0" indent="0">
              <a:buNone/>
            </a:pPr>
            <a:endParaRPr lang="da-DK" dirty="0">
              <a:sym typeface="Wingdings" panose="05000000000000000000" pitchFamily="2" charset="2"/>
            </a:endParaRPr>
          </a:p>
        </p:txBody>
      </p:sp>
    </p:spTree>
    <p:extLst>
      <p:ext uri="{BB962C8B-B14F-4D97-AF65-F5344CB8AC3E}">
        <p14:creationId xmlns:p14="http://schemas.microsoft.com/office/powerpoint/2010/main" val="1353583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43A01-6A0F-0BA0-8D32-1B27C00D0737}"/>
              </a:ext>
            </a:extLst>
          </p:cNvPr>
          <p:cNvSpPr>
            <a:spLocks noGrp="1"/>
          </p:cNvSpPr>
          <p:nvPr>
            <p:ph type="sldNum" sz="quarter" idx="4"/>
          </p:nvPr>
        </p:nvSpPr>
        <p:spPr/>
        <p:txBody>
          <a:bodyPr/>
          <a:lstStyle/>
          <a:p>
            <a:fld id="{D8D877B3-D348-4611-9BDB-C5374591D951}" type="slidenum">
              <a:rPr lang="en-US" smtClean="0"/>
              <a:pPr/>
              <a:t>39</a:t>
            </a:fld>
            <a:endParaRPr lang="en-US"/>
          </a:p>
        </p:txBody>
      </p:sp>
      <p:sp>
        <p:nvSpPr>
          <p:cNvPr id="4" name="Title 3">
            <a:extLst>
              <a:ext uri="{FF2B5EF4-FFF2-40B4-BE49-F238E27FC236}">
                <a16:creationId xmlns:a16="http://schemas.microsoft.com/office/drawing/2014/main" id="{79CC6C61-B5CA-0268-7F13-C75BD242159E}"/>
              </a:ext>
            </a:extLst>
          </p:cNvPr>
          <p:cNvSpPr>
            <a:spLocks noGrp="1"/>
          </p:cNvSpPr>
          <p:nvPr>
            <p:ph type="title"/>
          </p:nvPr>
        </p:nvSpPr>
        <p:spPr>
          <a:xfrm>
            <a:off x="587374" y="370290"/>
            <a:ext cx="10309226" cy="1474385"/>
          </a:xfrm>
        </p:spPr>
        <p:txBody>
          <a:bodyPr/>
          <a:lstStyle/>
          <a:p>
            <a:r>
              <a:rPr lang="en-US" dirty="0" err="1"/>
              <a:t>Opgave</a:t>
            </a:r>
            <a:r>
              <a:rPr lang="en-US" dirty="0"/>
              <a:t>: tal2bin</a:t>
            </a:r>
            <a:br>
              <a:rPr lang="en-US" dirty="0"/>
            </a:br>
            <a:r>
              <a:rPr lang="en-US" sz="2800" dirty="0"/>
              <a:t>converter </a:t>
            </a:r>
            <a:r>
              <a:rPr lang="en-US" sz="2800" dirty="0" err="1"/>
              <a:t>tal</a:t>
            </a:r>
            <a:r>
              <a:rPr lang="en-US" sz="2800" dirty="0"/>
              <a:t> </a:t>
            </a:r>
            <a:r>
              <a:rPr lang="en-US" sz="2800" dirty="0" err="1"/>
              <a:t>til</a:t>
            </a:r>
            <a:r>
              <a:rPr lang="en-US" sz="2800" dirty="0"/>
              <a:t> bin</a:t>
            </a:r>
            <a:r>
              <a:rPr lang="da-DK" sz="2800" dirty="0"/>
              <a:t>ær</a:t>
            </a:r>
            <a:endParaRPr lang="en-DK" dirty="0"/>
          </a:p>
        </p:txBody>
      </p:sp>
      <p:sp>
        <p:nvSpPr>
          <p:cNvPr id="5" name="Text Placeholder 4">
            <a:extLst>
              <a:ext uri="{FF2B5EF4-FFF2-40B4-BE49-F238E27FC236}">
                <a16:creationId xmlns:a16="http://schemas.microsoft.com/office/drawing/2014/main" id="{1ACBDF4B-3B05-FDC0-6E9C-E2286B9C3DDF}"/>
              </a:ext>
            </a:extLst>
          </p:cNvPr>
          <p:cNvSpPr>
            <a:spLocks noGrp="1"/>
          </p:cNvSpPr>
          <p:nvPr>
            <p:ph type="body" sz="quarter" idx="12"/>
          </p:nvPr>
        </p:nvSpPr>
        <p:spPr>
          <a:xfrm>
            <a:off x="587375" y="2065337"/>
            <a:ext cx="5508625" cy="3704284"/>
          </a:xfrm>
        </p:spPr>
        <p:txBody>
          <a:bodyPr>
            <a:normAutofit/>
          </a:bodyPr>
          <a:lstStyle/>
          <a:p>
            <a:pPr marL="0" indent="0">
              <a:buNone/>
            </a:pPr>
            <a:r>
              <a:rPr lang="da-DK" dirty="0"/>
              <a:t>Lav et program som kan printe den binære repræsentation af et hvilken som helst 32bit tal i binær. </a:t>
            </a:r>
          </a:p>
          <a:p>
            <a:pPr marL="0" indent="0">
              <a:buNone/>
            </a:pPr>
            <a:r>
              <a:rPr lang="da-DK" b="1" dirty="0">
                <a:sym typeface="Wingdings" panose="05000000000000000000" pitchFamily="2" charset="2"/>
              </a:rPr>
              <a:t>Start spørgsmål: Hvad er 3-Bit repræsentationen for følgende tal (i hånden, skriv det i en kommentar i jeres program)?</a:t>
            </a:r>
          </a:p>
          <a:p>
            <a:pPr marL="681038" lvl="1" indent="-342900">
              <a:buFont typeface="+mj-lt"/>
              <a:buAutoNum type="arabicPeriod"/>
            </a:pPr>
            <a:r>
              <a:rPr lang="da-DK" dirty="0">
                <a:sym typeface="Wingdings" panose="05000000000000000000" pitchFamily="2" charset="2"/>
              </a:rPr>
              <a:t>int:1</a:t>
            </a:r>
          </a:p>
          <a:p>
            <a:pPr marL="681038" lvl="1" indent="-342900">
              <a:buFont typeface="+mj-lt"/>
              <a:buAutoNum type="arabicPeriod"/>
            </a:pPr>
            <a:r>
              <a:rPr lang="da-DK" dirty="0">
                <a:sym typeface="Wingdings" panose="05000000000000000000" pitchFamily="2" charset="2"/>
              </a:rPr>
              <a:t>int:2</a:t>
            </a:r>
          </a:p>
          <a:p>
            <a:pPr marL="681038" lvl="1" indent="-342900">
              <a:buFont typeface="+mj-lt"/>
              <a:buAutoNum type="arabicPeriod"/>
            </a:pPr>
            <a:r>
              <a:rPr lang="da-DK" dirty="0">
                <a:sym typeface="Wingdings" panose="05000000000000000000" pitchFamily="2" charset="2"/>
              </a:rPr>
              <a:t>int:8</a:t>
            </a:r>
          </a:p>
          <a:p>
            <a:pPr marL="342900" indent="-342900">
              <a:buFont typeface="+mj-lt"/>
              <a:buAutoNum type="arabicPeriod"/>
            </a:pPr>
            <a:endParaRPr lang="da-DK" dirty="0">
              <a:sym typeface="Wingdings" panose="05000000000000000000" pitchFamily="2" charset="2"/>
            </a:endParaRPr>
          </a:p>
        </p:txBody>
      </p:sp>
      <p:sp>
        <p:nvSpPr>
          <p:cNvPr id="6" name="TextBox 5">
            <a:extLst>
              <a:ext uri="{FF2B5EF4-FFF2-40B4-BE49-F238E27FC236}">
                <a16:creationId xmlns:a16="http://schemas.microsoft.com/office/drawing/2014/main" id="{92D87490-B53F-0352-7FF5-E89C656280D8}"/>
              </a:ext>
            </a:extLst>
          </p:cNvPr>
          <p:cNvSpPr txBox="1"/>
          <p:nvPr/>
        </p:nvSpPr>
        <p:spPr>
          <a:xfrm>
            <a:off x="6170753" y="2065337"/>
            <a:ext cx="6098102" cy="3754874"/>
          </a:xfrm>
          <a:prstGeom prst="rect">
            <a:avLst/>
          </a:prstGeom>
          <a:noFill/>
        </p:spPr>
        <p:txBody>
          <a:bodyPr wrap="square">
            <a:spAutoFit/>
          </a:bodyPr>
          <a:lstStyle/>
          <a:p>
            <a:r>
              <a:rPr lang="da-DK" sz="1400" b="1" dirty="0"/>
              <a:t>Fremgangsmåde:</a:t>
            </a:r>
          </a:p>
          <a:p>
            <a:endParaRPr lang="da-DK" sz="1400" b="1" dirty="0">
              <a:sym typeface="Wingdings" panose="05000000000000000000" pitchFamily="2" charset="2"/>
            </a:endParaRPr>
          </a:p>
          <a:p>
            <a:pPr marL="342900" indent="-342900">
              <a:buFont typeface="+mj-lt"/>
              <a:buAutoNum type="arabicPeriod"/>
            </a:pPr>
            <a:r>
              <a:rPr lang="da-DK" sz="1400" b="1" dirty="0">
                <a:sym typeface="Wingdings" panose="05000000000000000000" pitchFamily="2" charset="2"/>
              </a:rPr>
              <a:t>Lav en fil som hedder </a:t>
            </a:r>
            <a:r>
              <a:rPr lang="en-US" sz="1400" dirty="0"/>
              <a:t>p06_datatypes3</a:t>
            </a:r>
            <a:r>
              <a:rPr lang="da-DK" sz="1400" b="1" dirty="0">
                <a:sym typeface="Wingdings" panose="05000000000000000000" pitchFamily="2" charset="2"/>
              </a:rPr>
              <a:t>.c</a:t>
            </a:r>
          </a:p>
          <a:p>
            <a:pPr marL="342900" indent="-342900">
              <a:buFont typeface="+mj-lt"/>
              <a:buAutoNum type="arabicPeriod"/>
            </a:pPr>
            <a:r>
              <a:rPr lang="da-DK" sz="1400" b="1" dirty="0">
                <a:sym typeface="Wingdings" panose="05000000000000000000" pitchFamily="2" charset="2"/>
              </a:rPr>
              <a:t>Definer en </a:t>
            </a:r>
            <a:r>
              <a:rPr lang="da-DK" sz="1400" b="1" dirty="0" err="1">
                <a:sym typeface="Wingdings" panose="05000000000000000000" pitchFamily="2" charset="2"/>
              </a:rPr>
              <a:t>int</a:t>
            </a:r>
            <a:r>
              <a:rPr lang="da-DK" sz="1400" b="1" dirty="0">
                <a:sym typeface="Wingdings" panose="05000000000000000000" pitchFamily="2" charset="2"/>
              </a:rPr>
              <a:t> tal = 10;</a:t>
            </a:r>
          </a:p>
          <a:p>
            <a:pPr marL="342900" indent="-342900">
              <a:buFont typeface="+mj-lt"/>
              <a:buAutoNum type="arabicPeriod"/>
            </a:pPr>
            <a:r>
              <a:rPr lang="da-DK" sz="1400" b="1" dirty="0">
                <a:sym typeface="Wingdings" panose="05000000000000000000" pitchFamily="2" charset="2"/>
              </a:rPr>
              <a:t>lav en variabel </a:t>
            </a:r>
            <a:r>
              <a:rPr lang="en-US" sz="1400" b="1" dirty="0">
                <a:solidFill>
                  <a:srgbClr val="000000"/>
                </a:solidFill>
                <a:effectLst/>
                <a:highlight>
                  <a:srgbClr val="FFFF00"/>
                </a:highlight>
                <a:latin typeface="Consolas" panose="020B0609020204030204" pitchFamily="49" charset="0"/>
              </a:rPr>
              <a:t>unsigned int mask = 1&lt;&lt;int_sz_bits-1;</a:t>
            </a:r>
            <a:endParaRPr lang="da-DK" sz="1400" b="1" dirty="0">
              <a:highlight>
                <a:srgbClr val="FFFF00"/>
              </a:highlight>
              <a:sym typeface="Wingdings" panose="05000000000000000000" pitchFamily="2" charset="2"/>
            </a:endParaRPr>
          </a:p>
          <a:p>
            <a:pPr lvl="1"/>
            <a:r>
              <a:rPr lang="en-US" sz="1400" b="0" dirty="0">
                <a:solidFill>
                  <a:srgbClr val="000000"/>
                </a:solidFill>
                <a:effectLst/>
                <a:latin typeface="Consolas" panose="020B0609020204030204" pitchFamily="49" charset="0"/>
              </a:rPr>
              <a:t>Hint: </a:t>
            </a:r>
            <a:r>
              <a:rPr lang="en-US" sz="1400" b="0" dirty="0" err="1">
                <a:solidFill>
                  <a:srgbClr val="000000"/>
                </a:solidFill>
                <a:effectLst/>
                <a:highlight>
                  <a:srgbClr val="FFFF00"/>
                </a:highlight>
                <a:latin typeface="Consolas" panose="020B0609020204030204" pitchFamily="49" charset="0"/>
              </a:rPr>
              <a:t>int_sz_bits</a:t>
            </a:r>
            <a:r>
              <a:rPr lang="en-US" sz="1400" b="0" dirty="0">
                <a:solidFill>
                  <a:srgbClr val="000000"/>
                </a:solidFill>
                <a:effectLst/>
                <a:highlight>
                  <a:srgbClr val="FFFF00"/>
                </a:highlight>
                <a:latin typeface="Consolas" panose="020B0609020204030204" pitchFamily="49" charset="0"/>
              </a:rPr>
              <a:t> </a:t>
            </a:r>
            <a:r>
              <a:rPr lang="en-US" sz="1400" dirty="0">
                <a:solidFill>
                  <a:srgbClr val="000000"/>
                </a:solidFill>
                <a:latin typeface="Consolas" panose="020B0609020204030204" pitchFamily="49" charset="0"/>
              </a:rPr>
              <a:t>er </a:t>
            </a:r>
            <a:r>
              <a:rPr lang="en-US" sz="1400" dirty="0" err="1">
                <a:solidFill>
                  <a:srgbClr val="000000"/>
                </a:solidFill>
                <a:latin typeface="Consolas" panose="020B0609020204030204" pitchFamily="49" charset="0"/>
              </a:rPr>
              <a:t>antal</a:t>
            </a:r>
            <a:r>
              <a:rPr lang="en-US" sz="1400" dirty="0">
                <a:solidFill>
                  <a:srgbClr val="000000"/>
                </a:solidFill>
                <a:latin typeface="Consolas" panose="020B0609020204030204" pitchFamily="49" charset="0"/>
              </a:rPr>
              <a:t> bits (bytes*8) </a:t>
            </a:r>
            <a:r>
              <a:rPr lang="en-US" sz="1400" dirty="0" err="1">
                <a:solidFill>
                  <a:srgbClr val="000000"/>
                </a:solidFill>
                <a:latin typeface="Consolas" panose="020B0609020204030204" pitchFamily="49" charset="0"/>
              </a:rPr>
              <a:t>af</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en</a:t>
            </a:r>
            <a:r>
              <a:rPr lang="en-US" sz="1400" dirty="0">
                <a:solidFill>
                  <a:srgbClr val="000000"/>
                </a:solidFill>
                <a:latin typeface="Consolas" panose="020B0609020204030204" pitchFamily="49" charset="0"/>
              </a:rPr>
              <a:t> int.</a:t>
            </a:r>
            <a:endParaRPr lang="da-DK" sz="1400" dirty="0">
              <a:sym typeface="Wingdings" panose="05000000000000000000" pitchFamily="2" charset="2"/>
            </a:endParaRPr>
          </a:p>
          <a:p>
            <a:pPr lvl="1"/>
            <a:r>
              <a:rPr lang="da-DK" sz="1400" dirty="0">
                <a:sym typeface="Wingdings" panose="05000000000000000000" pitchFamily="2" charset="2"/>
              </a:rPr>
              <a:t>Hvordan vil denne variabel se ud i binært? </a:t>
            </a:r>
          </a:p>
          <a:p>
            <a:pPr marL="342900" indent="-342900">
              <a:buFont typeface="+mj-lt"/>
              <a:buAutoNum type="arabicPeriod"/>
            </a:pPr>
            <a:r>
              <a:rPr lang="da-DK" sz="1400" b="1" dirty="0">
                <a:sym typeface="Wingdings" panose="05000000000000000000" pitchFamily="2" charset="2"/>
              </a:rPr>
              <a:t>For hvert bit i tallet tal (loop, med </a:t>
            </a:r>
            <a:r>
              <a:rPr lang="da-DK" sz="1400" b="1" dirty="0" err="1">
                <a:sym typeface="Wingdings" panose="05000000000000000000" pitchFamily="2" charset="2"/>
              </a:rPr>
              <a:t>iterator</a:t>
            </a:r>
            <a:r>
              <a:rPr lang="da-DK" sz="1400" b="1" dirty="0">
                <a:sym typeface="Wingdings" panose="05000000000000000000" pitchFamily="2" charset="2"/>
              </a:rPr>
              <a:t> i), gør følgende:</a:t>
            </a:r>
          </a:p>
          <a:p>
            <a:pPr marL="681038" lvl="1" indent="-342900">
              <a:buFont typeface="+mj-lt"/>
              <a:buAutoNum type="arabicPeriod"/>
            </a:pPr>
            <a:r>
              <a:rPr lang="da-DK" sz="1400" dirty="0">
                <a:sym typeface="Wingdings" panose="05000000000000000000" pitchFamily="2" charset="2"/>
              </a:rPr>
              <a:t>test om </a:t>
            </a:r>
            <a:r>
              <a:rPr lang="da-DK" sz="1400" dirty="0">
                <a:highlight>
                  <a:srgbClr val="FFFF00"/>
                </a:highlight>
                <a:sym typeface="Wingdings" panose="05000000000000000000" pitchFamily="2" charset="2"/>
              </a:rPr>
              <a:t>tal&amp;(mask&gt;&gt;i)</a:t>
            </a:r>
            <a:r>
              <a:rPr lang="da-DK" sz="1400" dirty="0">
                <a:sym typeface="Wingdings" panose="05000000000000000000" pitchFamily="2" charset="2"/>
              </a:rPr>
              <a:t> evaluerer til sandt, så print "1" ellers "0"</a:t>
            </a:r>
          </a:p>
          <a:p>
            <a:pPr lvl="2"/>
            <a:r>
              <a:rPr lang="da-DK" sz="1400" dirty="0">
                <a:sym typeface="Wingdings" panose="05000000000000000000" pitchFamily="2" charset="2"/>
              </a:rPr>
              <a:t>Hint: Hvornår evaluerer et tal til TRUE </a:t>
            </a:r>
            <a:r>
              <a:rPr lang="da-DK" sz="1400" dirty="0" err="1">
                <a:sym typeface="Wingdings" panose="05000000000000000000" pitchFamily="2" charset="2"/>
              </a:rPr>
              <a:t>vs</a:t>
            </a:r>
            <a:r>
              <a:rPr lang="da-DK" sz="1400" dirty="0">
                <a:sym typeface="Wingdings" panose="05000000000000000000" pitchFamily="2" charset="2"/>
              </a:rPr>
              <a:t> FALSE?</a:t>
            </a:r>
          </a:p>
          <a:p>
            <a:pPr lvl="2"/>
            <a:r>
              <a:rPr lang="da-DK" sz="1400" dirty="0">
                <a:sym typeface="Wingdings" panose="05000000000000000000" pitchFamily="2" charset="2"/>
              </a:rPr>
              <a:t>Hint: Hvad betyder &lt;&lt;? (kursusgang 1)</a:t>
            </a:r>
          </a:p>
          <a:p>
            <a:pPr lvl="2"/>
            <a:r>
              <a:rPr lang="da-DK" sz="1400" dirty="0">
                <a:sym typeface="Wingdings" panose="05000000000000000000" pitchFamily="2" charset="2"/>
              </a:rPr>
              <a:t>Hint: Hvad betyder &amp;? (kursusgang 1) </a:t>
            </a:r>
          </a:p>
          <a:p>
            <a:pPr lvl="2"/>
            <a:r>
              <a:rPr lang="da-DK" sz="1400" dirty="0">
                <a:sym typeface="Wingdings" panose="05000000000000000000" pitchFamily="2" charset="2"/>
              </a:rPr>
              <a:t>Hint: Hvad gør denne linje kode, og hvorfor: </a:t>
            </a:r>
            <a:r>
              <a:rPr lang="da-DK" sz="1400" dirty="0">
                <a:highlight>
                  <a:srgbClr val="FFFF00"/>
                </a:highlight>
                <a:sym typeface="Wingdings" panose="05000000000000000000" pitchFamily="2" charset="2"/>
              </a:rPr>
              <a:t>(3) ? print("</a:t>
            </a:r>
            <a:r>
              <a:rPr lang="da-DK" sz="1400" dirty="0" err="1">
                <a:highlight>
                  <a:srgbClr val="FFFF00"/>
                </a:highlight>
                <a:sym typeface="Wingdings" panose="05000000000000000000" pitchFamily="2" charset="2"/>
              </a:rPr>
              <a:t>hey</a:t>
            </a:r>
            <a:r>
              <a:rPr lang="da-DK" sz="1400" dirty="0">
                <a:highlight>
                  <a:srgbClr val="FFFF00"/>
                </a:highlight>
                <a:sym typeface="Wingdings" panose="05000000000000000000" pitchFamily="2" charset="2"/>
              </a:rPr>
              <a:t>") : print("lol");</a:t>
            </a:r>
            <a:r>
              <a:rPr lang="da-DK" sz="1400" dirty="0">
                <a:sym typeface="Wingdings" panose="05000000000000000000" pitchFamily="2" charset="2"/>
              </a:rPr>
              <a:t>?</a:t>
            </a:r>
          </a:p>
          <a:p>
            <a:r>
              <a:rPr lang="da-DK" sz="1400" dirty="0">
                <a:sym typeface="Wingdings" panose="05000000000000000000" pitchFamily="2" charset="2"/>
              </a:rPr>
              <a:t>5. Kør programmet</a:t>
            </a:r>
          </a:p>
        </p:txBody>
      </p:sp>
    </p:spTree>
    <p:extLst>
      <p:ext uri="{BB962C8B-B14F-4D97-AF65-F5344CB8AC3E}">
        <p14:creationId xmlns:p14="http://schemas.microsoft.com/office/powerpoint/2010/main" val="259583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695AF56-518D-43CF-BE9C-D28DDD25B2FF}"/>
              </a:ext>
            </a:extLst>
          </p:cNvPr>
          <p:cNvSpPr>
            <a:spLocks noGrp="1"/>
          </p:cNvSpPr>
          <p:nvPr>
            <p:ph type="sldNum" sz="quarter" idx="10"/>
          </p:nvPr>
        </p:nvSpPr>
        <p:spPr/>
        <p:txBody>
          <a:bodyPr/>
          <a:lstStyle/>
          <a:p>
            <a:fld id="{D8D877B3-D348-4611-9BDB-C5374591D951}" type="slidenum">
              <a:rPr lang="en-US" smtClean="0"/>
              <a:pPr/>
              <a:t>4</a:t>
            </a:fld>
            <a:endParaRPr lang="en-US"/>
          </a:p>
        </p:txBody>
      </p:sp>
      <p:sp>
        <p:nvSpPr>
          <p:cNvPr id="4" name="Titel 3">
            <a:extLst>
              <a:ext uri="{FF2B5EF4-FFF2-40B4-BE49-F238E27FC236}">
                <a16:creationId xmlns:a16="http://schemas.microsoft.com/office/drawing/2014/main" id="{FC24017D-7C4F-48C7-8102-7148571ADB07}"/>
              </a:ext>
            </a:extLst>
          </p:cNvPr>
          <p:cNvSpPr>
            <a:spLocks noGrp="1"/>
          </p:cNvSpPr>
          <p:nvPr>
            <p:ph type="title"/>
          </p:nvPr>
        </p:nvSpPr>
        <p:spPr>
          <a:xfrm>
            <a:off x="587374" y="359273"/>
            <a:ext cx="9965976" cy="1621619"/>
          </a:xfrm>
        </p:spPr>
        <p:txBody>
          <a:bodyPr/>
          <a:lstStyle/>
          <a:p>
            <a:r>
              <a:rPr lang="da-DK"/>
              <a:t>Nyttige links vedr. </a:t>
            </a:r>
            <a:r>
              <a:rPr lang="da-DK" err="1"/>
              <a:t>static</a:t>
            </a:r>
            <a:r>
              <a:rPr lang="da-DK"/>
              <a:t>, </a:t>
            </a:r>
            <a:r>
              <a:rPr lang="da-DK" err="1"/>
              <a:t>extern</a:t>
            </a:r>
            <a:r>
              <a:rPr lang="da-DK"/>
              <a:t> og register</a:t>
            </a:r>
            <a:endParaRPr lang="en-US"/>
          </a:p>
        </p:txBody>
      </p:sp>
      <p:sp>
        <p:nvSpPr>
          <p:cNvPr id="5" name="Pladsholder til tekst 4">
            <a:extLst>
              <a:ext uri="{FF2B5EF4-FFF2-40B4-BE49-F238E27FC236}">
                <a16:creationId xmlns:a16="http://schemas.microsoft.com/office/drawing/2014/main" id="{5420DB38-B150-4011-8DE3-DA44B806A320}"/>
              </a:ext>
            </a:extLst>
          </p:cNvPr>
          <p:cNvSpPr>
            <a:spLocks noGrp="1"/>
          </p:cNvSpPr>
          <p:nvPr>
            <p:ph type="body" sz="quarter" idx="12"/>
          </p:nvPr>
        </p:nvSpPr>
        <p:spPr>
          <a:xfrm>
            <a:off x="587374" y="2143359"/>
            <a:ext cx="10058255" cy="3752115"/>
          </a:xfrm>
        </p:spPr>
        <p:txBody>
          <a:bodyPr/>
          <a:lstStyle/>
          <a:p>
            <a:r>
              <a:rPr lang="en-US">
                <a:hlinkClick r:id="rId2">
                  <a:extLst>
                    <a:ext uri="{A12FA001-AC4F-418D-AE19-62706E023703}">
                      <ahyp:hlinkClr xmlns:ahyp="http://schemas.microsoft.com/office/drawing/2018/hyperlinkcolor" val="tx"/>
                    </a:ext>
                  </a:extLst>
                </a:hlinkClick>
              </a:rPr>
              <a:t>https://www.tutorialspoint.com/static-variables-in-c</a:t>
            </a:r>
            <a:endParaRPr lang="en-US"/>
          </a:p>
          <a:p>
            <a:endParaRPr lang="en-US"/>
          </a:p>
          <a:p>
            <a:r>
              <a:rPr lang="en-US">
                <a:hlinkClick r:id="rId3">
                  <a:extLst>
                    <a:ext uri="{A12FA001-AC4F-418D-AE19-62706E023703}">
                      <ahyp:hlinkClr xmlns:ahyp="http://schemas.microsoft.com/office/drawing/2018/hyperlinkcolor" val="tx"/>
                    </a:ext>
                  </a:extLst>
                </a:hlinkClick>
              </a:rPr>
              <a:t>https://www.arduino.cc/reference/en/language/variables/variable-scope-qualifiers/static/</a:t>
            </a:r>
            <a:endParaRPr lang="en-US"/>
          </a:p>
          <a:p>
            <a:endParaRPr lang="en-US"/>
          </a:p>
          <a:p>
            <a:r>
              <a:rPr lang="en-US">
                <a:hlinkClick r:id="rId4">
                  <a:extLst>
                    <a:ext uri="{A12FA001-AC4F-418D-AE19-62706E023703}">
                      <ahyp:hlinkClr xmlns:ahyp="http://schemas.microsoft.com/office/drawing/2018/hyperlinkcolor" val="tx"/>
                    </a:ext>
                  </a:extLst>
                </a:hlinkClick>
              </a:rPr>
              <a:t>https://www.tutorialspoint.com/extern-keyword-in-c</a:t>
            </a:r>
            <a:endParaRPr lang="en-US"/>
          </a:p>
          <a:p>
            <a:endParaRPr lang="en-US"/>
          </a:p>
          <a:p>
            <a:r>
              <a:rPr lang="en-US">
                <a:hlinkClick r:id="rId5">
                  <a:extLst>
                    <a:ext uri="{A12FA001-AC4F-418D-AE19-62706E023703}">
                      <ahyp:hlinkClr xmlns:ahyp="http://schemas.microsoft.com/office/drawing/2018/hyperlinkcolor" val="tx"/>
                    </a:ext>
                  </a:extLst>
                </a:hlinkClick>
              </a:rPr>
              <a:t>https://www.tutorialspoint.com/register-keyword-in-c</a:t>
            </a:r>
            <a:endParaRPr lang="en-US"/>
          </a:p>
          <a:p>
            <a:endParaRPr lang="en-US"/>
          </a:p>
          <a:p>
            <a:endParaRPr lang="en-US"/>
          </a:p>
          <a:p>
            <a:pPr marL="0" indent="0" algn="l">
              <a:buNone/>
            </a:pPr>
            <a:r>
              <a:rPr lang="en-US" b="0" i="0">
                <a:solidFill>
                  <a:srgbClr val="000000"/>
                </a:solidFill>
                <a:effectLst/>
                <a:latin typeface="Open Sans"/>
              </a:rPr>
              <a:t>Demonstration </a:t>
            </a:r>
            <a:r>
              <a:rPr lang="en-US" b="0" i="0" err="1">
                <a:solidFill>
                  <a:srgbClr val="000000"/>
                </a:solidFill>
                <a:effectLst/>
                <a:latin typeface="Open Sans"/>
              </a:rPr>
              <a:t>af</a:t>
            </a:r>
            <a:r>
              <a:rPr lang="en-US" b="0" i="0">
                <a:solidFill>
                  <a:srgbClr val="000000"/>
                </a:solidFill>
                <a:effectLst/>
                <a:latin typeface="Open Sans"/>
              </a:rPr>
              <a:t> static variable: </a:t>
            </a:r>
            <a:r>
              <a:rPr lang="en-US">
                <a:hlinkClick r:id="rId6">
                  <a:extLst>
                    <a:ext uri="{A12FA001-AC4F-418D-AE19-62706E023703}">
                      <ahyp:hlinkClr xmlns:ahyp="http://schemas.microsoft.com/office/drawing/2018/hyperlinkcolor" val="tx"/>
                    </a:ext>
                  </a:extLst>
                </a:hlinkClick>
              </a:rPr>
              <a:t>http://tpcg.io/3rfVAuTR</a:t>
            </a:r>
            <a:endParaRPr lang="en-US"/>
          </a:p>
          <a:p>
            <a:pPr marL="0" indent="0">
              <a:buNone/>
            </a:pPr>
            <a:endParaRPr lang="en-US"/>
          </a:p>
          <a:p>
            <a:endParaRPr lang="en-US"/>
          </a:p>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594571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C662EB-6E7A-C69B-2499-4CD21490F217}"/>
              </a:ext>
            </a:extLst>
          </p:cNvPr>
          <p:cNvSpPr>
            <a:spLocks noGrp="1"/>
          </p:cNvSpPr>
          <p:nvPr>
            <p:ph type="sldNum" sz="quarter" idx="4"/>
          </p:nvPr>
        </p:nvSpPr>
        <p:spPr/>
        <p:txBody>
          <a:bodyPr/>
          <a:lstStyle/>
          <a:p>
            <a:fld id="{D8D877B3-D348-4611-9BDB-C5374591D951}" type="slidenum">
              <a:rPr lang="en-US" smtClean="0"/>
              <a:pPr/>
              <a:t>40</a:t>
            </a:fld>
            <a:endParaRPr lang="en-US"/>
          </a:p>
        </p:txBody>
      </p:sp>
      <p:sp>
        <p:nvSpPr>
          <p:cNvPr id="3" name="Title 2">
            <a:extLst>
              <a:ext uri="{FF2B5EF4-FFF2-40B4-BE49-F238E27FC236}">
                <a16:creationId xmlns:a16="http://schemas.microsoft.com/office/drawing/2014/main" id="{19EDAF6A-80F8-2E25-CEDB-12A67D4F4F74}"/>
              </a:ext>
            </a:extLst>
          </p:cNvPr>
          <p:cNvSpPr>
            <a:spLocks noGrp="1"/>
          </p:cNvSpPr>
          <p:nvPr>
            <p:ph type="title"/>
          </p:nvPr>
        </p:nvSpPr>
        <p:spPr/>
        <p:txBody>
          <a:bodyPr/>
          <a:lstStyle/>
          <a:p>
            <a:r>
              <a:rPr lang="en-US" dirty="0"/>
              <a:t>Extra </a:t>
            </a:r>
            <a:r>
              <a:rPr lang="en-US" dirty="0" err="1"/>
              <a:t>Opgaver</a:t>
            </a:r>
            <a:endParaRPr lang="da-DK" dirty="0"/>
          </a:p>
        </p:txBody>
      </p:sp>
      <p:sp>
        <p:nvSpPr>
          <p:cNvPr id="4" name="Text Placeholder 3">
            <a:extLst>
              <a:ext uri="{FF2B5EF4-FFF2-40B4-BE49-F238E27FC236}">
                <a16:creationId xmlns:a16="http://schemas.microsoft.com/office/drawing/2014/main" id="{CB214A8F-DD5D-901D-E053-18BFFD46FD7F}"/>
              </a:ext>
            </a:extLst>
          </p:cNvPr>
          <p:cNvSpPr>
            <a:spLocks noGrp="1"/>
          </p:cNvSpPr>
          <p:nvPr>
            <p:ph type="body" sz="quarter" idx="12"/>
          </p:nvPr>
        </p:nvSpPr>
        <p:spPr/>
        <p:txBody>
          <a:bodyPr/>
          <a:lstStyle/>
          <a:p>
            <a:r>
              <a:rPr lang="da-DK" dirty="0">
                <a:hlinkClick r:id="rId2"/>
              </a:rPr>
              <a:t>https://www.w3resource.com/c-programming-exercises/</a:t>
            </a:r>
            <a:r>
              <a:rPr lang="da-DK" dirty="0"/>
              <a:t> </a:t>
            </a:r>
          </a:p>
          <a:p>
            <a:r>
              <a:rPr lang="da-DK" dirty="0">
                <a:hlinkClick r:id="rId3"/>
              </a:rPr>
              <a:t>www.w3schools.com/c/c_exercises.php</a:t>
            </a:r>
            <a:endParaRPr lang="da-DK" dirty="0"/>
          </a:p>
          <a:p>
            <a:endParaRPr lang="da-DK" dirty="0"/>
          </a:p>
        </p:txBody>
      </p:sp>
    </p:spTree>
    <p:extLst>
      <p:ext uri="{BB962C8B-B14F-4D97-AF65-F5344CB8AC3E}">
        <p14:creationId xmlns:p14="http://schemas.microsoft.com/office/powerpoint/2010/main" val="1732919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750676"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587374" y="1107481"/>
            <a:ext cx="4220295" cy="5536599"/>
          </a:xfrm>
        </p:spPr>
        <p:txBody>
          <a:bodyPr>
            <a:normAutofit/>
          </a:bodyPr>
          <a:lstStyle/>
          <a:p>
            <a:pPr marL="0" indent="0">
              <a:buNone/>
            </a:pPr>
            <a:r>
              <a:rPr lang="da-DK"/>
              <a:t>Opgave 1: gå sammen med sidemanden og forklar hinanden hvilken </a:t>
            </a:r>
            <a:r>
              <a:rPr lang="da-DK" i="1" err="1"/>
              <a:t>condition</a:t>
            </a:r>
            <a:r>
              <a:rPr lang="da-DK"/>
              <a:t> den inderste for-loop anvender. </a:t>
            </a:r>
            <a:br>
              <a:rPr lang="da-DK"/>
            </a:br>
            <a:r>
              <a:rPr lang="da-DK"/>
              <a:t>		</a:t>
            </a:r>
            <a:r>
              <a:rPr lang="da-DK" b="1"/>
              <a:t>j &lt;= (i/j) </a:t>
            </a:r>
          </a:p>
          <a:p>
            <a:pPr marL="0" indent="0">
              <a:buNone/>
            </a:pPr>
            <a:r>
              <a:rPr lang="da-DK"/>
              <a:t>Opgave 2: hvilke statements hører med til den inderste for-loop? (hint: tilføj de {}, der mangler)</a:t>
            </a:r>
          </a:p>
          <a:p>
            <a:pPr marL="0" indent="0">
              <a:buNone/>
            </a:pPr>
            <a:r>
              <a:rPr lang="da-DK"/>
              <a:t>Opgave 3: hvilken </a:t>
            </a:r>
            <a:r>
              <a:rPr lang="da-DK" i="1" err="1"/>
              <a:t>boolean_expression</a:t>
            </a:r>
            <a:r>
              <a:rPr lang="da-DK"/>
              <a:t> trigger et </a:t>
            </a:r>
            <a:r>
              <a:rPr lang="da-DK" err="1"/>
              <a:t>printf</a:t>
            </a:r>
            <a:r>
              <a:rPr lang="da-DK"/>
              <a:t> statement.</a:t>
            </a:r>
            <a:br>
              <a:rPr lang="da-DK"/>
            </a:br>
            <a:r>
              <a:rPr lang="da-DK"/>
              <a:t>		</a:t>
            </a:r>
            <a:r>
              <a:rPr lang="da-DK" b="1"/>
              <a:t>j &gt; (i/j)</a:t>
            </a:r>
          </a:p>
          <a:p>
            <a:pPr marL="0" indent="0" defTabSz="914318">
              <a:spcBef>
                <a:spcPts val="600"/>
              </a:spcBef>
              <a:buNone/>
            </a:pPr>
            <a:r>
              <a:rPr lang="da-DK" sz="1600"/>
              <a:t>Opgave 4: hvor mange kører den inderste for-loop, når i = 17?</a:t>
            </a:r>
          </a:p>
          <a:p>
            <a:pPr marL="0" indent="0" defTabSz="914318">
              <a:spcBef>
                <a:spcPts val="600"/>
              </a:spcBef>
              <a:buNone/>
            </a:pPr>
            <a:r>
              <a:rPr lang="da-DK" sz="1600"/>
              <a:t>Opgave 5: forklar hvorfor man må stoppe den inderste for-loop når j bliver større end i/j </a:t>
            </a:r>
            <a:endParaRPr lang="da-DK"/>
          </a:p>
        </p:txBody>
      </p:sp>
      <p:pic>
        <p:nvPicPr>
          <p:cNvPr id="4" name="Billede 3">
            <a:extLst>
              <a:ext uri="{FF2B5EF4-FFF2-40B4-BE49-F238E27FC236}">
                <a16:creationId xmlns:a16="http://schemas.microsoft.com/office/drawing/2014/main" id="{AEE0E644-D73E-4E74-83EE-FF4C8A9820DF}"/>
              </a:ext>
            </a:extLst>
          </p:cNvPr>
          <p:cNvPicPr>
            <a:picLocks noChangeAspect="1"/>
          </p:cNvPicPr>
          <p:nvPr/>
        </p:nvPicPr>
        <p:blipFill>
          <a:blip r:embed="rId2"/>
          <a:stretch>
            <a:fillRect/>
          </a:stretch>
        </p:blipFill>
        <p:spPr>
          <a:xfrm>
            <a:off x="7032626" y="1107481"/>
            <a:ext cx="4572000" cy="4252030"/>
          </a:xfrm>
          <a:prstGeom prst="rect">
            <a:avLst/>
          </a:prstGeom>
        </p:spPr>
      </p:pic>
      <p:pic>
        <p:nvPicPr>
          <p:cNvPr id="6" name="Billede 5">
            <a:extLst>
              <a:ext uri="{FF2B5EF4-FFF2-40B4-BE49-F238E27FC236}">
                <a16:creationId xmlns:a16="http://schemas.microsoft.com/office/drawing/2014/main" id="{26BCD0AB-E617-41DF-A671-097C458F9E20}"/>
              </a:ext>
            </a:extLst>
          </p:cNvPr>
          <p:cNvPicPr>
            <a:picLocks noChangeAspect="1"/>
          </p:cNvPicPr>
          <p:nvPr/>
        </p:nvPicPr>
        <p:blipFill>
          <a:blip r:embed="rId3"/>
          <a:stretch>
            <a:fillRect/>
          </a:stretch>
        </p:blipFill>
        <p:spPr>
          <a:xfrm>
            <a:off x="4876415" y="1844675"/>
            <a:ext cx="2087465" cy="541747"/>
          </a:xfrm>
          <a:prstGeom prst="rect">
            <a:avLst/>
          </a:prstGeom>
        </p:spPr>
      </p:pic>
      <p:pic>
        <p:nvPicPr>
          <p:cNvPr id="10" name="Billede 9">
            <a:extLst>
              <a:ext uri="{FF2B5EF4-FFF2-40B4-BE49-F238E27FC236}">
                <a16:creationId xmlns:a16="http://schemas.microsoft.com/office/drawing/2014/main" id="{898E8D20-96B0-443F-AB1A-B2C8FB311926}"/>
              </a:ext>
            </a:extLst>
          </p:cNvPr>
          <p:cNvPicPr>
            <a:picLocks noChangeAspect="1"/>
          </p:cNvPicPr>
          <p:nvPr/>
        </p:nvPicPr>
        <p:blipFill rotWithShape="1">
          <a:blip r:embed="rId4"/>
          <a:srcRect b="59917"/>
          <a:stretch/>
        </p:blipFill>
        <p:spPr>
          <a:xfrm>
            <a:off x="3460403" y="3985980"/>
            <a:ext cx="3572223" cy="516795"/>
          </a:xfrm>
          <a:prstGeom prst="rect">
            <a:avLst/>
          </a:prstGeom>
        </p:spPr>
      </p:pic>
    </p:spTree>
    <p:extLst>
      <p:ext uri="{BB962C8B-B14F-4D97-AF65-F5344CB8AC3E}">
        <p14:creationId xmlns:p14="http://schemas.microsoft.com/office/powerpoint/2010/main" val="1241389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017252"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461250" y="1444121"/>
            <a:ext cx="4398685" cy="5288247"/>
          </a:xfrm>
        </p:spPr>
        <p:txBody>
          <a:bodyPr>
            <a:normAutofit fontScale="77500" lnSpcReduction="20000"/>
          </a:bodyPr>
          <a:lstStyle/>
          <a:p>
            <a:pPr marL="0" indent="0" defTabSz="914318">
              <a:spcBef>
                <a:spcPts val="600"/>
              </a:spcBef>
              <a:buNone/>
            </a:pPr>
            <a:r>
              <a:rPr lang="da-DK" sz="1600"/>
              <a:t>Opgave 4: hvor mange kører den inderste for-loop, når i = 17?</a:t>
            </a:r>
          </a:p>
          <a:p>
            <a:pPr marL="0" indent="0" defTabSz="914318">
              <a:spcBef>
                <a:spcPts val="600"/>
              </a:spcBef>
              <a:buNone/>
            </a:pPr>
            <a:r>
              <a:rPr lang="da-DK"/>
              <a:t>Der skal 3 iterationer til når i = 17. Vi tester med j = 2, 3 og 4 og konstaterer at 17 er et primtal.</a:t>
            </a:r>
          </a:p>
          <a:p>
            <a:pPr marL="0" indent="0" defTabSz="914318">
              <a:spcBef>
                <a:spcPts val="600"/>
              </a:spcBef>
              <a:buNone/>
            </a:pPr>
            <a:endParaRPr lang="da-DK" sz="1600"/>
          </a:p>
          <a:p>
            <a:pPr marL="0" indent="0" defTabSz="914318">
              <a:spcBef>
                <a:spcPts val="600"/>
              </a:spcBef>
              <a:buNone/>
            </a:pPr>
            <a:r>
              <a:rPr lang="da-DK" sz="1600"/>
              <a:t>Opgave 5: forklar hvorfor man må stoppe den inderste for-loop når j bliver større end i/j </a:t>
            </a:r>
          </a:p>
          <a:p>
            <a:pPr marL="0" indent="0" defTabSz="914318">
              <a:spcBef>
                <a:spcPts val="600"/>
              </a:spcBef>
              <a:buNone/>
            </a:pPr>
            <a:endParaRPr lang="da-DK"/>
          </a:p>
          <a:p>
            <a:pPr marL="0" indent="0">
              <a:spcBef>
                <a:spcPts val="600"/>
              </a:spcBef>
              <a:buNone/>
            </a:pPr>
            <a:r>
              <a:rPr lang="da-DK"/>
              <a:t>Udtrykket </a:t>
            </a:r>
            <a:r>
              <a:rPr lang="da-DK" b="1"/>
              <a:t>j &gt; (i/j)</a:t>
            </a:r>
            <a:r>
              <a:rPr lang="da-DK"/>
              <a:t> kan omskrives til:</a:t>
            </a:r>
          </a:p>
          <a:p>
            <a:pPr marL="0" indent="0">
              <a:spcBef>
                <a:spcPts val="600"/>
              </a:spcBef>
              <a:buNone/>
            </a:pPr>
            <a:r>
              <a:rPr lang="da-DK"/>
              <a:t>	</a:t>
            </a:r>
            <a:r>
              <a:rPr lang="da-DK" b="1"/>
              <a:t>j*j &gt; i	-&gt;	j &gt; </a:t>
            </a:r>
            <a:r>
              <a:rPr lang="da-DK" b="1" err="1"/>
              <a:t>sqrt</a:t>
            </a:r>
            <a:r>
              <a:rPr lang="da-DK" b="1"/>
              <a:t>(i) </a:t>
            </a:r>
          </a:p>
          <a:p>
            <a:pPr marL="0" indent="0" defTabSz="914318">
              <a:spcBef>
                <a:spcPts val="600"/>
              </a:spcBef>
              <a:buNone/>
            </a:pPr>
            <a:endParaRPr lang="da-DK"/>
          </a:p>
          <a:p>
            <a:pPr marL="0" indent="0" defTabSz="914318">
              <a:spcBef>
                <a:spcPts val="600"/>
              </a:spcBef>
              <a:buNone/>
            </a:pPr>
            <a:r>
              <a:rPr lang="da-DK"/>
              <a:t>Hvis et tal </a:t>
            </a:r>
            <a:r>
              <a:rPr lang="da-DK" b="1"/>
              <a:t>i</a:t>
            </a:r>
            <a:r>
              <a:rPr lang="da-DK"/>
              <a:t> ikke er deleligt med tal under </a:t>
            </a:r>
            <a:r>
              <a:rPr lang="da-DK" b="1"/>
              <a:t>j</a:t>
            </a:r>
            <a:r>
              <a:rPr lang="da-DK"/>
              <a:t>, og </a:t>
            </a:r>
            <a:r>
              <a:rPr lang="da-DK" b="1"/>
              <a:t>j*j</a:t>
            </a:r>
            <a:r>
              <a:rPr lang="da-DK"/>
              <a:t> er større end </a:t>
            </a:r>
            <a:r>
              <a:rPr lang="da-DK" b="1"/>
              <a:t>i,</a:t>
            </a:r>
            <a:r>
              <a:rPr lang="da-DK"/>
              <a:t> så er der ikke grund til at fortsætte.</a:t>
            </a:r>
            <a:br>
              <a:rPr lang="da-DK"/>
            </a:br>
            <a:endParaRPr lang="da-DK"/>
          </a:p>
          <a:p>
            <a:pPr marL="0" indent="0" defTabSz="914318">
              <a:spcBef>
                <a:spcPts val="600"/>
              </a:spcBef>
              <a:buNone/>
            </a:pPr>
            <a:r>
              <a:rPr lang="da-DK"/>
              <a:t>Eksempel:</a:t>
            </a:r>
          </a:p>
          <a:p>
            <a:pPr marL="0" indent="0" defTabSz="914318">
              <a:spcBef>
                <a:spcPts val="600"/>
              </a:spcBef>
              <a:buNone/>
            </a:pPr>
            <a:r>
              <a:rPr lang="da-DK"/>
              <a:t>i = 47 	-&gt;	</a:t>
            </a:r>
            <a:r>
              <a:rPr lang="da-DK" err="1"/>
              <a:t>sqrt</a:t>
            </a:r>
            <a:r>
              <a:rPr lang="da-DK"/>
              <a:t>(47) = 6.85</a:t>
            </a:r>
          </a:p>
          <a:p>
            <a:pPr marL="0" indent="0" defTabSz="914318">
              <a:spcBef>
                <a:spcPts val="600"/>
              </a:spcBef>
              <a:buNone/>
            </a:pPr>
            <a:r>
              <a:rPr lang="da-DK"/>
              <a:t>Det giver altså kun mening at tjekke om tallene 2, 3, 4, 5 og 6 er delelig med 47. Det er de ikke og tallet 47 er dermed et primtal.</a:t>
            </a:r>
          </a:p>
        </p:txBody>
      </p:sp>
      <p:pic>
        <p:nvPicPr>
          <p:cNvPr id="3" name="Billede 2">
            <a:extLst>
              <a:ext uri="{FF2B5EF4-FFF2-40B4-BE49-F238E27FC236}">
                <a16:creationId xmlns:a16="http://schemas.microsoft.com/office/drawing/2014/main" id="{27145DAE-8A78-4C26-BDAC-06D955E6B7AA}"/>
              </a:ext>
            </a:extLst>
          </p:cNvPr>
          <p:cNvPicPr>
            <a:picLocks noChangeAspect="1"/>
          </p:cNvPicPr>
          <p:nvPr/>
        </p:nvPicPr>
        <p:blipFill>
          <a:blip r:embed="rId2"/>
          <a:stretch>
            <a:fillRect/>
          </a:stretch>
        </p:blipFill>
        <p:spPr>
          <a:xfrm>
            <a:off x="7032626" y="1107481"/>
            <a:ext cx="4572000" cy="4846463"/>
          </a:xfrm>
          <a:prstGeom prst="rect">
            <a:avLst/>
          </a:prstGeom>
        </p:spPr>
      </p:pic>
      <p:pic>
        <p:nvPicPr>
          <p:cNvPr id="9" name="Billede 8">
            <a:extLst>
              <a:ext uri="{FF2B5EF4-FFF2-40B4-BE49-F238E27FC236}">
                <a16:creationId xmlns:a16="http://schemas.microsoft.com/office/drawing/2014/main" id="{1FB55987-CE25-4C92-BDA2-432A14C4DFA1}"/>
              </a:ext>
            </a:extLst>
          </p:cNvPr>
          <p:cNvPicPr>
            <a:picLocks noChangeAspect="1"/>
          </p:cNvPicPr>
          <p:nvPr/>
        </p:nvPicPr>
        <p:blipFill>
          <a:blip r:embed="rId3"/>
          <a:stretch>
            <a:fillRect/>
          </a:stretch>
        </p:blipFill>
        <p:spPr>
          <a:xfrm>
            <a:off x="5068650" y="1107481"/>
            <a:ext cx="1881385" cy="1912872"/>
          </a:xfrm>
          <a:prstGeom prst="rect">
            <a:avLst/>
          </a:prstGeom>
        </p:spPr>
      </p:pic>
    </p:spTree>
    <p:extLst>
      <p:ext uri="{BB962C8B-B14F-4D97-AF65-F5344CB8AC3E}">
        <p14:creationId xmlns:p14="http://schemas.microsoft.com/office/powerpoint/2010/main" val="16011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496676" cy="1474385"/>
          </a:xfrm>
        </p:spPr>
        <p:txBody>
          <a:bodyPr/>
          <a:lstStyle/>
          <a:p>
            <a:r>
              <a:rPr lang="da-DK" sz="2800"/>
              <a:t>Gennemgang af opgaveløsning fra sidste kursusgang</a:t>
            </a:r>
          </a:p>
        </p:txBody>
      </p:sp>
      <p:sp>
        <p:nvSpPr>
          <p:cNvPr id="7" name="Pladsholder til tekst 4">
            <a:extLst>
              <a:ext uri="{FF2B5EF4-FFF2-40B4-BE49-F238E27FC236}">
                <a16:creationId xmlns:a16="http://schemas.microsoft.com/office/drawing/2014/main" id="{0878FB0C-B5C5-4E70-8BEB-D4E1AEF69C3C}"/>
              </a:ext>
            </a:extLst>
          </p:cNvPr>
          <p:cNvSpPr>
            <a:spLocks noGrp="1"/>
          </p:cNvSpPr>
          <p:nvPr>
            <p:ph type="body" sz="quarter" idx="12"/>
          </p:nvPr>
        </p:nvSpPr>
        <p:spPr>
          <a:xfrm>
            <a:off x="587374" y="1107481"/>
            <a:ext cx="6133937" cy="5536599"/>
          </a:xfrm>
        </p:spPr>
        <p:txBody>
          <a:bodyPr>
            <a:normAutofit fontScale="85000" lnSpcReduction="20000"/>
          </a:bodyPr>
          <a:lstStyle/>
          <a:p>
            <a:pPr marL="0" indent="0">
              <a:buNone/>
            </a:pPr>
            <a:r>
              <a:rPr lang="da-DK"/>
              <a:t>Det viste program bruger en indlejret for loop til at finde primtallene fra 2 til 100.</a:t>
            </a:r>
          </a:p>
          <a:p>
            <a:endParaRPr lang="da-DK"/>
          </a:p>
          <a:p>
            <a:pPr marL="0" indent="0">
              <a:buNone/>
            </a:pPr>
            <a:r>
              <a:rPr lang="da-DK"/>
              <a:t>Bemærk at break anvendes til at stoppe den inderste loop, såfremt tallet en deleligt med et andet tal (og dermed ikke er et primtal).</a:t>
            </a:r>
          </a:p>
          <a:p>
            <a:pPr marL="0" indent="0">
              <a:buNone/>
            </a:pPr>
            <a:endParaRPr lang="da-DK"/>
          </a:p>
          <a:p>
            <a:pPr marL="0" indent="0">
              <a:buNone/>
            </a:pPr>
            <a:r>
              <a:rPr lang="da-DK"/>
              <a:t>Opgave 1: gå sammen med sidemanden og forklar hinanden hvilken </a:t>
            </a:r>
            <a:r>
              <a:rPr lang="da-DK" i="1" err="1"/>
              <a:t>condition</a:t>
            </a:r>
            <a:r>
              <a:rPr lang="da-DK"/>
              <a:t> den inderste for-loop anvender. </a:t>
            </a:r>
          </a:p>
          <a:p>
            <a:pPr marL="0" indent="0">
              <a:buNone/>
            </a:pPr>
            <a:endParaRPr lang="da-DK"/>
          </a:p>
          <a:p>
            <a:pPr marL="0" indent="0">
              <a:buNone/>
            </a:pPr>
            <a:r>
              <a:rPr lang="da-DK"/>
              <a:t>Opgave 2: hvilke statements hører med til den inderste for-loop? (hint: tilføj de {}, der mangler)</a:t>
            </a:r>
          </a:p>
          <a:p>
            <a:pPr marL="0" indent="0">
              <a:buNone/>
            </a:pPr>
            <a:endParaRPr lang="da-DK"/>
          </a:p>
          <a:p>
            <a:pPr marL="0" indent="0">
              <a:buNone/>
            </a:pPr>
            <a:r>
              <a:rPr lang="da-DK"/>
              <a:t>Opgave 3: hvilken </a:t>
            </a:r>
            <a:r>
              <a:rPr lang="da-DK" i="1" err="1"/>
              <a:t>boolean_expression</a:t>
            </a:r>
            <a:r>
              <a:rPr lang="da-DK"/>
              <a:t> trigger et </a:t>
            </a:r>
            <a:r>
              <a:rPr lang="da-DK" err="1"/>
              <a:t>printf</a:t>
            </a:r>
            <a:r>
              <a:rPr lang="da-DK"/>
              <a:t> statement.</a:t>
            </a:r>
          </a:p>
          <a:p>
            <a:pPr marL="0" indent="0" defTabSz="914318">
              <a:spcBef>
                <a:spcPts val="600"/>
              </a:spcBef>
              <a:buNone/>
            </a:pPr>
            <a:r>
              <a:rPr lang="da-DK" sz="1600"/>
              <a:t>Opgave 4: hvor mange kører den inderste for-loop, når i = 17?</a:t>
            </a:r>
          </a:p>
          <a:p>
            <a:pPr defTabSz="914318">
              <a:spcBef>
                <a:spcPts val="600"/>
              </a:spcBef>
            </a:pPr>
            <a:endParaRPr lang="da-DK" sz="1600"/>
          </a:p>
          <a:p>
            <a:pPr marL="0" indent="0" defTabSz="914318">
              <a:spcBef>
                <a:spcPts val="600"/>
              </a:spcBef>
              <a:buNone/>
            </a:pPr>
            <a:r>
              <a:rPr lang="da-DK" sz="1600"/>
              <a:t>Opgave 5: forklar hvorfor man må stoppe den inderste for-loop når j bliver større end i/j </a:t>
            </a:r>
            <a:endParaRPr lang="da-DK"/>
          </a:p>
        </p:txBody>
      </p:sp>
      <p:pic>
        <p:nvPicPr>
          <p:cNvPr id="3" name="Billede 2">
            <a:extLst>
              <a:ext uri="{FF2B5EF4-FFF2-40B4-BE49-F238E27FC236}">
                <a16:creationId xmlns:a16="http://schemas.microsoft.com/office/drawing/2014/main" id="{ED3B2535-D61D-4C73-8795-0B2B55A3BE86}"/>
              </a:ext>
            </a:extLst>
          </p:cNvPr>
          <p:cNvPicPr>
            <a:picLocks noChangeAspect="1"/>
          </p:cNvPicPr>
          <p:nvPr/>
        </p:nvPicPr>
        <p:blipFill>
          <a:blip r:embed="rId2"/>
          <a:stretch>
            <a:fillRect/>
          </a:stretch>
        </p:blipFill>
        <p:spPr>
          <a:xfrm>
            <a:off x="7032626" y="1107482"/>
            <a:ext cx="4572000" cy="2789811"/>
          </a:xfrm>
          <a:prstGeom prst="rect">
            <a:avLst/>
          </a:prstGeom>
        </p:spPr>
      </p:pic>
    </p:spTree>
    <p:extLst>
      <p:ext uri="{BB962C8B-B14F-4D97-AF65-F5344CB8AC3E}">
        <p14:creationId xmlns:p14="http://schemas.microsoft.com/office/powerpoint/2010/main" val="1979466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B73C4EE-A5B1-4AD3-BDA8-9DBE73960635}"/>
              </a:ext>
            </a:extLst>
          </p:cNvPr>
          <p:cNvSpPr>
            <a:spLocks noGrp="1"/>
          </p:cNvSpPr>
          <p:nvPr>
            <p:ph type="sldNum" sz="quarter" idx="10"/>
          </p:nvPr>
        </p:nvSpPr>
        <p:spPr/>
        <p:txBody>
          <a:bodyPr/>
          <a:lstStyle/>
          <a:p>
            <a:fld id="{D8D877B3-D348-4611-9BDB-C5374591D951}" type="slidenum">
              <a:rPr lang="en-US" smtClean="0"/>
              <a:pPr/>
              <a:t>44</a:t>
            </a:fld>
            <a:endParaRPr lang="en-US"/>
          </a:p>
        </p:txBody>
      </p:sp>
      <p:sp>
        <p:nvSpPr>
          <p:cNvPr id="4" name="Titel 3">
            <a:extLst>
              <a:ext uri="{FF2B5EF4-FFF2-40B4-BE49-F238E27FC236}">
                <a16:creationId xmlns:a16="http://schemas.microsoft.com/office/drawing/2014/main" id="{5E5B3652-97F9-4CD3-9B82-FBAAF85103AB}"/>
              </a:ext>
            </a:extLst>
          </p:cNvPr>
          <p:cNvSpPr>
            <a:spLocks noGrp="1"/>
          </p:cNvSpPr>
          <p:nvPr>
            <p:ph type="title"/>
          </p:nvPr>
        </p:nvSpPr>
        <p:spPr>
          <a:xfrm>
            <a:off x="587374" y="359273"/>
            <a:ext cx="9432926" cy="1621619"/>
          </a:xfrm>
        </p:spPr>
        <p:txBody>
          <a:bodyPr/>
          <a:lstStyle/>
          <a:p>
            <a:r>
              <a:rPr lang="en-US"/>
              <a:t>Storage Classes - extern</a:t>
            </a:r>
          </a:p>
        </p:txBody>
      </p:sp>
      <p:sp>
        <p:nvSpPr>
          <p:cNvPr id="5" name="Pladsholder til tekst 4">
            <a:extLst>
              <a:ext uri="{FF2B5EF4-FFF2-40B4-BE49-F238E27FC236}">
                <a16:creationId xmlns:a16="http://schemas.microsoft.com/office/drawing/2014/main" id="{1BA287D3-6EF6-49C1-A7EC-F40BFEF22F6E}"/>
              </a:ext>
            </a:extLst>
          </p:cNvPr>
          <p:cNvSpPr>
            <a:spLocks noGrp="1"/>
          </p:cNvSpPr>
          <p:nvPr>
            <p:ph type="body" sz="quarter" idx="12"/>
          </p:nvPr>
        </p:nvSpPr>
        <p:spPr>
          <a:xfrm>
            <a:off x="587374" y="1455089"/>
            <a:ext cx="11017251" cy="4809688"/>
          </a:xfrm>
        </p:spPr>
        <p:txBody>
          <a:bodyPr>
            <a:normAutofit/>
          </a:bodyPr>
          <a:lstStyle/>
          <a:p>
            <a:pPr marL="0" indent="0">
              <a:buNone/>
            </a:pPr>
            <a:r>
              <a:rPr lang="da-DK" b="1" err="1"/>
              <a:t>extern</a:t>
            </a:r>
            <a:r>
              <a:rPr lang="da-DK"/>
              <a:t>: henvisning til en global variabel eller funktion, fra andre kildekode-filer (.c) </a:t>
            </a:r>
          </a:p>
          <a:p>
            <a:pPr>
              <a:buFont typeface="Arial" panose="020B0604020202020204" pitchFamily="34" charset="0"/>
              <a:buChar char="•"/>
            </a:pPr>
            <a:r>
              <a:rPr lang="da-DK"/>
              <a:t>En 'ekstern' variabel er skal initialiseres i den </a:t>
            </a:r>
            <a:r>
              <a:rPr lang="da-DK" err="1"/>
              <a:t>orginale</a:t>
            </a:r>
            <a:r>
              <a:rPr lang="da-DK"/>
              <a:t> .c fil. </a:t>
            </a:r>
          </a:p>
          <a:p>
            <a:pPr>
              <a:buFont typeface="Arial" panose="020B0604020202020204" pitchFamily="34" charset="0"/>
              <a:buChar char="•"/>
            </a:pPr>
            <a:r>
              <a:rPr lang="da-DK"/>
              <a:t>Brug: Når der defineres global variabel eller funktion, som også bruges i andre filer, bruges ekstern i en anden fil til at give referencen til den definerede variabel eller funktion. </a:t>
            </a:r>
          </a:p>
          <a:p>
            <a:pPr lvl="1">
              <a:buFont typeface="Arial" panose="020B0604020202020204" pitchFamily="34" charset="0"/>
              <a:buChar char="•"/>
            </a:pPr>
            <a:r>
              <a:rPr lang="da-DK"/>
              <a:t>i.e. hvis </a:t>
            </a:r>
            <a:r>
              <a:rPr lang="da-DK">
                <a:highlight>
                  <a:srgbClr val="FFFF00"/>
                </a:highlight>
              </a:rPr>
              <a:t>fil1.c</a:t>
            </a:r>
            <a:r>
              <a:rPr lang="da-DK"/>
              <a:t> har defineret en global </a:t>
            </a:r>
            <a:r>
              <a:rPr lang="da-DK">
                <a:highlight>
                  <a:srgbClr val="FFFF00"/>
                </a:highlight>
              </a:rPr>
              <a:t>variabel </a:t>
            </a:r>
            <a:r>
              <a:rPr lang="da-DK" err="1">
                <a:highlight>
                  <a:srgbClr val="FFFF00"/>
                </a:highlight>
              </a:rPr>
              <a:t>int</a:t>
            </a:r>
            <a:r>
              <a:rPr lang="da-DK">
                <a:highlight>
                  <a:srgbClr val="FFFF00"/>
                </a:highlight>
              </a:rPr>
              <a:t> </a:t>
            </a:r>
            <a:r>
              <a:rPr lang="da-DK" err="1">
                <a:highlight>
                  <a:srgbClr val="FFFF00"/>
                </a:highlight>
              </a:rPr>
              <a:t>g_variable</a:t>
            </a:r>
            <a:r>
              <a:rPr lang="da-DK">
                <a:highlight>
                  <a:srgbClr val="FFFF00"/>
                </a:highlight>
              </a:rPr>
              <a:t> = 1</a:t>
            </a:r>
            <a:r>
              <a:rPr lang="da-DK"/>
              <a:t>; </a:t>
            </a:r>
          </a:p>
          <a:p>
            <a:pPr lvl="1">
              <a:buFont typeface="Arial" panose="020B0604020202020204" pitchFamily="34" charset="0"/>
              <a:buChar char="•"/>
            </a:pPr>
            <a:r>
              <a:rPr lang="da-DK"/>
              <a:t>så skal man i </a:t>
            </a:r>
            <a:r>
              <a:rPr lang="da-DK">
                <a:highlight>
                  <a:srgbClr val="00FF00"/>
                </a:highlight>
              </a:rPr>
              <a:t>fil2.c</a:t>
            </a:r>
            <a:r>
              <a:rPr lang="da-DK"/>
              <a:t> skrive </a:t>
            </a:r>
            <a:r>
              <a:rPr lang="da-DK" err="1">
                <a:highlight>
                  <a:srgbClr val="00FF00"/>
                </a:highlight>
              </a:rPr>
              <a:t>extern</a:t>
            </a:r>
            <a:r>
              <a:rPr lang="da-DK">
                <a:highlight>
                  <a:srgbClr val="00FF00"/>
                </a:highlight>
              </a:rPr>
              <a:t> </a:t>
            </a:r>
            <a:r>
              <a:rPr lang="da-DK" err="1">
                <a:highlight>
                  <a:srgbClr val="00FF00"/>
                </a:highlight>
              </a:rPr>
              <a:t>int</a:t>
            </a:r>
            <a:r>
              <a:rPr lang="da-DK">
                <a:highlight>
                  <a:srgbClr val="00FF00"/>
                </a:highlight>
              </a:rPr>
              <a:t> </a:t>
            </a:r>
            <a:r>
              <a:rPr lang="da-DK" err="1">
                <a:highlight>
                  <a:srgbClr val="00FF00"/>
                </a:highlight>
              </a:rPr>
              <a:t>g_variable</a:t>
            </a:r>
            <a:r>
              <a:rPr lang="da-DK">
                <a:highlight>
                  <a:srgbClr val="00FF00"/>
                </a:highlight>
              </a:rPr>
              <a:t>; </a:t>
            </a:r>
          </a:p>
          <a:p>
            <a:pPr lvl="2">
              <a:buFont typeface="Arial" panose="020B0604020202020204" pitchFamily="34" charset="0"/>
              <a:buChar char="•"/>
            </a:pPr>
            <a:r>
              <a:rPr lang="da-DK"/>
              <a:t>Den bliver altså ikke lavet i fil2.c, men fil2.c ved nu at den eksisterer.</a:t>
            </a:r>
          </a:p>
        </p:txBody>
      </p:sp>
    </p:spTree>
    <p:extLst>
      <p:ext uri="{BB962C8B-B14F-4D97-AF65-F5344CB8AC3E}">
        <p14:creationId xmlns:p14="http://schemas.microsoft.com/office/powerpoint/2010/main" val="413179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5</a:t>
            </a:fld>
            <a:endParaRPr lang="en-US"/>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a:t>L</a:t>
            </a:r>
            <a:r>
              <a:rPr lang="da-DK" err="1"/>
              <a:t>æringsmål</a:t>
            </a:r>
            <a:r>
              <a:rPr lang="da-DK"/>
              <a:t> </a:t>
            </a:r>
            <a:r>
              <a:rPr lang="da-DK" err="1"/>
              <a:t>idag</a:t>
            </a:r>
            <a:endParaRPr lang="en-DK"/>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p:txBody>
          <a:bodyPr>
            <a:normAutofit/>
          </a:bodyPr>
          <a:lstStyle/>
          <a:p>
            <a:pPr marL="0" indent="0">
              <a:buNone/>
            </a:pPr>
            <a:r>
              <a:rPr lang="da-DK" b="1" u="sng" dirty="0"/>
              <a:t>Viden om </a:t>
            </a:r>
            <a:r>
              <a:rPr lang="en-US" b="1" u="sng" dirty="0"/>
              <a:t>Data typer</a:t>
            </a:r>
          </a:p>
          <a:p>
            <a:r>
              <a:rPr lang="da-DK" b="1" dirty="0"/>
              <a:t>Talsystemer</a:t>
            </a:r>
          </a:p>
          <a:p>
            <a:r>
              <a:rPr lang="da-DK" dirty="0"/>
              <a:t>Datatype størrelser og termologier</a:t>
            </a:r>
          </a:p>
          <a:p>
            <a:r>
              <a:rPr lang="da-DK" dirty="0"/>
              <a:t>ASCII, </a:t>
            </a:r>
            <a:r>
              <a:rPr lang="da-DK" dirty="0" err="1"/>
              <a:t>Unicode</a:t>
            </a:r>
            <a:r>
              <a:rPr lang="da-DK" dirty="0"/>
              <a:t> og UTF-8</a:t>
            </a:r>
          </a:p>
          <a:p>
            <a:r>
              <a:rPr lang="da-DK" dirty="0" err="1"/>
              <a:t>Scope</a:t>
            </a:r>
            <a:r>
              <a:rPr lang="da-DK" dirty="0"/>
              <a:t>, </a:t>
            </a:r>
            <a:r>
              <a:rPr lang="da-DK" dirty="0" err="1"/>
              <a:t>storage</a:t>
            </a:r>
            <a:r>
              <a:rPr lang="da-DK" dirty="0"/>
              <a:t> </a:t>
            </a:r>
            <a:r>
              <a:rPr lang="da-DK" dirty="0" err="1"/>
              <a:t>specifiers</a:t>
            </a:r>
            <a:r>
              <a:rPr lang="da-DK" dirty="0"/>
              <a:t> &amp; type </a:t>
            </a:r>
            <a:r>
              <a:rPr lang="da-DK" dirty="0" err="1"/>
              <a:t>qualifiers</a:t>
            </a:r>
            <a:endParaRPr lang="da-DK" dirty="0"/>
          </a:p>
          <a:p>
            <a:endParaRPr lang="da-DK" dirty="0"/>
          </a:p>
          <a:p>
            <a:endParaRPr lang="da-DK" dirty="0"/>
          </a:p>
          <a:p>
            <a:endParaRPr lang="da-DK" dirty="0"/>
          </a:p>
          <a:p>
            <a:endParaRPr lang="da-DK" dirty="0"/>
          </a:p>
          <a:p>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99407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12776"/>
            <a:ext cx="8229600" cy="4896544"/>
          </a:xfrm>
        </p:spPr>
        <p:txBody>
          <a:bodyPr>
            <a:noAutofit/>
          </a:bodyPr>
          <a:lstStyle/>
          <a:p>
            <a:r>
              <a:rPr lang="da-DK" sz="1800" spc="0">
                <a:solidFill>
                  <a:schemeClr val="tx1"/>
                </a:solidFill>
              </a:rPr>
              <a:t>Positionelle talnotationssystemer:</a:t>
            </a: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endParaRPr lang="da-DK" sz="1800" spc="0">
              <a:solidFill>
                <a:schemeClr val="tx1"/>
              </a:solidFill>
            </a:endParaRPr>
          </a:p>
          <a:p>
            <a:r>
              <a:rPr lang="da-DK" sz="1800" spc="0">
                <a:solidFill>
                  <a:schemeClr val="tx1"/>
                </a:solidFill>
              </a:rPr>
              <a:t>Ikke-positionelle talnotationssystemer:</a:t>
            </a:r>
          </a:p>
          <a:p>
            <a:pPr lvl="1"/>
            <a:r>
              <a:rPr lang="da-DK" cap="none" spc="0">
                <a:solidFill>
                  <a:schemeClr val="tx1"/>
                </a:solidFill>
              </a:rPr>
              <a:t>Romertallene er ikke-positionelle - eksempelvis betyder "V" 5 uanset placering.</a:t>
            </a:r>
          </a:p>
        </p:txBody>
      </p:sp>
      <p:sp>
        <p:nvSpPr>
          <p:cNvPr id="2" name="Title 1"/>
          <p:cNvSpPr>
            <a:spLocks noGrp="1"/>
          </p:cNvSpPr>
          <p:nvPr>
            <p:ph type="title"/>
          </p:nvPr>
        </p:nvSpPr>
        <p:spPr/>
        <p:txBody>
          <a:bodyPr/>
          <a:lstStyle/>
          <a:p>
            <a:r>
              <a:rPr lang="da-DK" spc="300">
                <a:solidFill>
                  <a:schemeClr val="tx1"/>
                </a:solidFill>
              </a:rPr>
              <a:t>Talsystemer</a:t>
            </a:r>
          </a:p>
        </p:txBody>
      </p:sp>
      <p:graphicFrame>
        <p:nvGraphicFramePr>
          <p:cNvPr id="4" name="Table 3"/>
          <p:cNvGraphicFramePr>
            <a:graphicFrameLocks noGrp="1"/>
          </p:cNvGraphicFramePr>
          <p:nvPr>
            <p:extLst>
              <p:ext uri="{D42A27DB-BD31-4B8C-83A1-F6EECF244321}">
                <p14:modId xmlns:p14="http://schemas.microsoft.com/office/powerpoint/2010/main" val="2008669928"/>
              </p:ext>
            </p:extLst>
          </p:nvPr>
        </p:nvGraphicFramePr>
        <p:xfrm>
          <a:off x="2516932" y="1780540"/>
          <a:ext cx="6624736" cy="2743200"/>
        </p:xfrm>
        <a:graphic>
          <a:graphicData uri="http://schemas.openxmlformats.org/drawingml/2006/table">
            <a:tbl>
              <a:tblPr firstRow="1" bandRow="1">
                <a:tableStyleId>{5C22544A-7EE6-4342-B048-85BDC9FD1C3A}</a:tableStyleId>
              </a:tblPr>
              <a:tblGrid>
                <a:gridCol w="1479994">
                  <a:extLst>
                    <a:ext uri="{9D8B030D-6E8A-4147-A177-3AD203B41FA5}">
                      <a16:colId xmlns:a16="http://schemas.microsoft.com/office/drawing/2014/main" val="20000"/>
                    </a:ext>
                  </a:extLst>
                </a:gridCol>
                <a:gridCol w="5144742">
                  <a:extLst>
                    <a:ext uri="{9D8B030D-6E8A-4147-A177-3AD203B41FA5}">
                      <a16:colId xmlns:a16="http://schemas.microsoft.com/office/drawing/2014/main" val="20001"/>
                    </a:ext>
                  </a:extLst>
                </a:gridCol>
              </a:tblGrid>
              <a:tr h="223225">
                <a:tc>
                  <a:txBody>
                    <a:bodyPr/>
                    <a:lstStyle/>
                    <a:p>
                      <a:r>
                        <a:rPr lang="da-DK" sz="1200" b="1"/>
                        <a:t>Grundtal</a:t>
                      </a:r>
                    </a:p>
                  </a:txBody>
                  <a:tcPr/>
                </a:tc>
                <a:tc>
                  <a:txBody>
                    <a:bodyPr/>
                    <a:lstStyle/>
                    <a:p>
                      <a:r>
                        <a:rPr lang="da-DK" sz="1200" b="1"/>
                        <a:t>Navn</a:t>
                      </a:r>
                    </a:p>
                  </a:txBody>
                  <a:tcPr/>
                </a:tc>
                <a:extLst>
                  <a:ext uri="{0D108BD9-81ED-4DB2-BD59-A6C34878D82A}">
                    <a16:rowId xmlns:a16="http://schemas.microsoft.com/office/drawing/2014/main" val="10000"/>
                  </a:ext>
                </a:extLst>
              </a:tr>
              <a:tr h="223225">
                <a:tc>
                  <a:txBody>
                    <a:bodyPr/>
                    <a:lstStyle/>
                    <a:p>
                      <a:r>
                        <a:rPr lang="da-DK" sz="1200" b="1"/>
                        <a:t>1</a:t>
                      </a:r>
                    </a:p>
                  </a:txBody>
                  <a:tcPr/>
                </a:tc>
                <a:tc>
                  <a:txBody>
                    <a:bodyPr/>
                    <a:lstStyle/>
                    <a:p>
                      <a:r>
                        <a:rPr lang="da-DK" sz="1200" b="0"/>
                        <a:t>Det </a:t>
                      </a:r>
                      <a:r>
                        <a:rPr lang="da-DK" sz="1200" b="0" err="1"/>
                        <a:t>unære</a:t>
                      </a:r>
                      <a:r>
                        <a:rPr lang="da-DK" sz="1200" b="0"/>
                        <a:t> talsystem</a:t>
                      </a:r>
                    </a:p>
                  </a:txBody>
                  <a:tcPr/>
                </a:tc>
                <a:extLst>
                  <a:ext uri="{0D108BD9-81ED-4DB2-BD59-A6C34878D82A}">
                    <a16:rowId xmlns:a16="http://schemas.microsoft.com/office/drawing/2014/main" val="10001"/>
                  </a:ext>
                </a:extLst>
              </a:tr>
              <a:tr h="223225">
                <a:tc>
                  <a:txBody>
                    <a:bodyPr/>
                    <a:lstStyle/>
                    <a:p>
                      <a:r>
                        <a:rPr lang="da-DK" sz="1200" b="1"/>
                        <a:t>2</a:t>
                      </a:r>
                    </a:p>
                  </a:txBody>
                  <a:tcPr/>
                </a:tc>
                <a:tc>
                  <a:txBody>
                    <a:bodyPr/>
                    <a:lstStyle/>
                    <a:p>
                      <a:r>
                        <a:rPr lang="da-DK" sz="1200" b="1"/>
                        <a:t>Det binære talsystem</a:t>
                      </a:r>
                    </a:p>
                  </a:txBody>
                  <a:tcPr/>
                </a:tc>
                <a:extLst>
                  <a:ext uri="{0D108BD9-81ED-4DB2-BD59-A6C34878D82A}">
                    <a16:rowId xmlns:a16="http://schemas.microsoft.com/office/drawing/2014/main" val="10002"/>
                  </a:ext>
                </a:extLst>
              </a:tr>
              <a:tr h="223225">
                <a:tc>
                  <a:txBody>
                    <a:bodyPr/>
                    <a:lstStyle/>
                    <a:p>
                      <a:r>
                        <a:rPr lang="da-DK" sz="1200" b="1"/>
                        <a:t>3</a:t>
                      </a:r>
                    </a:p>
                  </a:txBody>
                  <a:tcPr/>
                </a:tc>
                <a:tc>
                  <a:txBody>
                    <a:bodyPr/>
                    <a:lstStyle/>
                    <a:p>
                      <a:r>
                        <a:rPr lang="da-DK" sz="1200" b="0"/>
                        <a:t>Det ternære talsystem</a:t>
                      </a:r>
                    </a:p>
                  </a:txBody>
                  <a:tcPr/>
                </a:tc>
                <a:extLst>
                  <a:ext uri="{0D108BD9-81ED-4DB2-BD59-A6C34878D82A}">
                    <a16:rowId xmlns:a16="http://schemas.microsoft.com/office/drawing/2014/main" val="10003"/>
                  </a:ext>
                </a:extLst>
              </a:tr>
              <a:tr h="223225">
                <a:tc>
                  <a:txBody>
                    <a:bodyPr/>
                    <a:lstStyle/>
                    <a:p>
                      <a:r>
                        <a:rPr lang="da-DK" sz="1200" b="1"/>
                        <a:t>4</a:t>
                      </a:r>
                    </a:p>
                  </a:txBody>
                  <a:tcPr/>
                </a:tc>
                <a:tc>
                  <a:txBody>
                    <a:bodyPr/>
                    <a:lstStyle/>
                    <a:p>
                      <a:r>
                        <a:rPr lang="da-DK" sz="1200" b="0"/>
                        <a:t>Det kvaternære talsystem</a:t>
                      </a:r>
                    </a:p>
                  </a:txBody>
                  <a:tcPr/>
                </a:tc>
                <a:extLst>
                  <a:ext uri="{0D108BD9-81ED-4DB2-BD59-A6C34878D82A}">
                    <a16:rowId xmlns:a16="http://schemas.microsoft.com/office/drawing/2014/main" val="10004"/>
                  </a:ext>
                </a:extLst>
              </a:tr>
              <a:tr h="223225">
                <a:tc>
                  <a:txBody>
                    <a:bodyPr/>
                    <a:lstStyle/>
                    <a:p>
                      <a:r>
                        <a:rPr lang="da-DK" sz="1200" b="1"/>
                        <a:t>8</a:t>
                      </a:r>
                    </a:p>
                  </a:txBody>
                  <a:tcPr/>
                </a:tc>
                <a:tc>
                  <a:txBody>
                    <a:bodyPr/>
                    <a:lstStyle/>
                    <a:p>
                      <a:r>
                        <a:rPr lang="da-DK" sz="1200" b="0"/>
                        <a:t>Det </a:t>
                      </a:r>
                      <a:r>
                        <a:rPr lang="da-DK" sz="1200" b="0" err="1"/>
                        <a:t>oktale</a:t>
                      </a:r>
                      <a:r>
                        <a:rPr lang="da-DK" sz="1200" b="0"/>
                        <a:t> talsystem</a:t>
                      </a:r>
                    </a:p>
                  </a:txBody>
                  <a:tcPr/>
                </a:tc>
                <a:extLst>
                  <a:ext uri="{0D108BD9-81ED-4DB2-BD59-A6C34878D82A}">
                    <a16:rowId xmlns:a16="http://schemas.microsoft.com/office/drawing/2014/main" val="10005"/>
                  </a:ext>
                </a:extLst>
              </a:tr>
              <a:tr h="223225">
                <a:tc>
                  <a:txBody>
                    <a:bodyPr/>
                    <a:lstStyle/>
                    <a:p>
                      <a:r>
                        <a:rPr lang="da-DK" sz="1200" b="1"/>
                        <a:t>10</a:t>
                      </a:r>
                    </a:p>
                  </a:txBody>
                  <a:tcPr/>
                </a:tc>
                <a:tc>
                  <a:txBody>
                    <a:bodyPr/>
                    <a:lstStyle/>
                    <a:p>
                      <a:r>
                        <a:rPr lang="da-DK" sz="1200" b="1"/>
                        <a:t>Det decimale talsystem </a:t>
                      </a:r>
                      <a:r>
                        <a:rPr lang="da-DK" sz="1200" b="0"/>
                        <a:t>(Det arabiske talsystem)</a:t>
                      </a:r>
                    </a:p>
                  </a:txBody>
                  <a:tcPr/>
                </a:tc>
                <a:extLst>
                  <a:ext uri="{0D108BD9-81ED-4DB2-BD59-A6C34878D82A}">
                    <a16:rowId xmlns:a16="http://schemas.microsoft.com/office/drawing/2014/main" val="10006"/>
                  </a:ext>
                </a:extLst>
              </a:tr>
              <a:tr h="223225">
                <a:tc>
                  <a:txBody>
                    <a:bodyPr/>
                    <a:lstStyle/>
                    <a:p>
                      <a:r>
                        <a:rPr lang="da-DK" sz="1200" b="1"/>
                        <a:t>16</a:t>
                      </a:r>
                    </a:p>
                  </a:txBody>
                  <a:tcPr/>
                </a:tc>
                <a:tc>
                  <a:txBody>
                    <a:bodyPr/>
                    <a:lstStyle/>
                    <a:p>
                      <a:r>
                        <a:rPr lang="da-DK" sz="1200" b="1"/>
                        <a:t>Det </a:t>
                      </a:r>
                      <a:r>
                        <a:rPr lang="da-DK" sz="1200" b="1" err="1"/>
                        <a:t>hexadecimale</a:t>
                      </a:r>
                      <a:r>
                        <a:rPr lang="da-DK" sz="1200" b="1"/>
                        <a:t> talsystem</a:t>
                      </a:r>
                    </a:p>
                  </a:txBody>
                  <a:tcPr/>
                </a:tc>
                <a:extLst>
                  <a:ext uri="{0D108BD9-81ED-4DB2-BD59-A6C34878D82A}">
                    <a16:rowId xmlns:a16="http://schemas.microsoft.com/office/drawing/2014/main" val="10007"/>
                  </a:ext>
                </a:extLst>
              </a:tr>
              <a:tr h="223225">
                <a:tc>
                  <a:txBody>
                    <a:bodyPr/>
                    <a:lstStyle/>
                    <a:p>
                      <a:r>
                        <a:rPr lang="da-DK" sz="1200" b="1"/>
                        <a:t>20</a:t>
                      </a:r>
                    </a:p>
                  </a:txBody>
                  <a:tcPr/>
                </a:tc>
                <a:tc>
                  <a:txBody>
                    <a:bodyPr/>
                    <a:lstStyle/>
                    <a:p>
                      <a:r>
                        <a:rPr lang="da-DK" sz="1200" b="0"/>
                        <a:t>Det </a:t>
                      </a:r>
                      <a:r>
                        <a:rPr lang="da-DK" sz="1200" b="0" err="1"/>
                        <a:t>vigesimale</a:t>
                      </a:r>
                      <a:r>
                        <a:rPr lang="da-DK" sz="1200" b="0"/>
                        <a:t> talsystem (Maya indianernes talsystem)</a:t>
                      </a:r>
                    </a:p>
                  </a:txBody>
                  <a:tcPr/>
                </a:tc>
                <a:extLst>
                  <a:ext uri="{0D108BD9-81ED-4DB2-BD59-A6C34878D82A}">
                    <a16:rowId xmlns:a16="http://schemas.microsoft.com/office/drawing/2014/main" val="10008"/>
                  </a:ext>
                </a:extLst>
              </a:tr>
              <a:tr h="223225">
                <a:tc>
                  <a:txBody>
                    <a:bodyPr/>
                    <a:lstStyle/>
                    <a:p>
                      <a:r>
                        <a:rPr lang="da-DK" sz="1200" b="1"/>
                        <a:t>60</a:t>
                      </a:r>
                    </a:p>
                  </a:txBody>
                  <a:tcPr/>
                </a:tc>
                <a:tc>
                  <a:txBody>
                    <a:bodyPr/>
                    <a:lstStyle/>
                    <a:p>
                      <a:r>
                        <a:rPr lang="da-DK" sz="1200" b="0"/>
                        <a:t>Det </a:t>
                      </a:r>
                      <a:r>
                        <a:rPr lang="da-DK" sz="1200" b="0" err="1"/>
                        <a:t>sexagesimale</a:t>
                      </a:r>
                      <a:r>
                        <a:rPr lang="da-DK" sz="1200" b="0"/>
                        <a:t> talsystem (Det Babyloniske talsystem)</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0996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50" y="1504323"/>
            <a:ext cx="9753600" cy="4502193"/>
          </a:xfrm>
        </p:spPr>
        <p:txBody>
          <a:bodyPr>
            <a:noAutofit/>
          </a:bodyPr>
          <a:lstStyle/>
          <a:p>
            <a:r>
              <a:rPr lang="da-DK" sz="1800" spc="0">
                <a:solidFill>
                  <a:schemeClr val="tx1"/>
                </a:solidFill>
              </a:rPr>
              <a:t>Basisværdi: </a:t>
            </a:r>
            <a:br>
              <a:rPr lang="da-DK" sz="1800" spc="0">
                <a:solidFill>
                  <a:schemeClr val="tx1"/>
                </a:solidFill>
              </a:rPr>
            </a:br>
            <a:r>
              <a:rPr lang="da-DK" sz="1800" spc="0">
                <a:solidFill>
                  <a:schemeClr val="tx1"/>
                </a:solidFill>
              </a:rPr>
              <a:t>10</a:t>
            </a:r>
          </a:p>
          <a:p>
            <a:r>
              <a:rPr lang="da-DK" sz="1800" spc="0">
                <a:solidFill>
                  <a:schemeClr val="tx1"/>
                </a:solidFill>
              </a:rPr>
              <a:t>Symbolske tegnsæt: </a:t>
            </a:r>
            <a:br>
              <a:rPr lang="da-DK" sz="1800" spc="0">
                <a:solidFill>
                  <a:schemeClr val="tx1"/>
                </a:solidFill>
              </a:rPr>
            </a:br>
            <a:r>
              <a:rPr lang="da-DK" sz="1800" spc="0">
                <a:solidFill>
                  <a:schemeClr val="tx1"/>
                </a:solidFill>
              </a:rPr>
              <a:t>0, 1, 2, 3, 4, 5, 6, 7, 8, 9</a:t>
            </a:r>
          </a:p>
          <a:p>
            <a:r>
              <a:rPr lang="da-DK" sz="1800" b="1" spc="0">
                <a:solidFill>
                  <a:schemeClr val="tx1"/>
                </a:solidFill>
              </a:rPr>
              <a:t>Titals systemet/</a:t>
            </a:r>
            <a:r>
              <a:rPr lang="da-DK" sz="1800" spc="0">
                <a:solidFill>
                  <a:schemeClr val="tx1"/>
                </a:solidFill>
              </a:rPr>
              <a:t>decimal talsystem/Arabiske talsystem/Hindu-arabiske talsystem </a:t>
            </a:r>
          </a:p>
          <a:p>
            <a:pPr marL="285750" indent="-285750">
              <a:buFont typeface="Arial" panose="020B0604020202020204" pitchFamily="34" charset="0"/>
              <a:buChar char="•"/>
            </a:pPr>
            <a:r>
              <a:rPr lang="da-DK" sz="1800" spc="0">
                <a:solidFill>
                  <a:schemeClr val="tx1"/>
                </a:solidFill>
              </a:rPr>
              <a:t>Mest udbredte talsystem. </a:t>
            </a:r>
          </a:p>
          <a:p>
            <a:pPr marL="285750" indent="-285750">
              <a:buFont typeface="Arial" panose="020B0604020202020204" pitchFamily="34" charset="0"/>
              <a:buChar char="•"/>
            </a:pPr>
            <a:r>
              <a:rPr lang="da-DK" sz="1800" spc="0">
                <a:solidFill>
                  <a:schemeClr val="tx1"/>
                </a:solidFill>
              </a:rPr>
              <a:t>Opfundet af indere og formidlet til Vesten af araberne</a:t>
            </a:r>
          </a:p>
        </p:txBody>
      </p:sp>
      <p:sp>
        <p:nvSpPr>
          <p:cNvPr id="2" name="Title 1"/>
          <p:cNvSpPr>
            <a:spLocks noGrp="1"/>
          </p:cNvSpPr>
          <p:nvPr>
            <p:ph type="title"/>
          </p:nvPr>
        </p:nvSpPr>
        <p:spPr>
          <a:xfrm>
            <a:off x="587374" y="458583"/>
            <a:ext cx="11014975" cy="1386092"/>
          </a:xfrm>
        </p:spPr>
        <p:txBody>
          <a:bodyPr/>
          <a:lstStyle/>
          <a:p>
            <a:r>
              <a:rPr lang="da-DK" sz="3600" b="1"/>
              <a:t>Det decimale talsystem  </a:t>
            </a:r>
            <a:r>
              <a:rPr lang="da-DK" sz="2400" b="1"/>
              <a:t>(Det </a:t>
            </a:r>
            <a:r>
              <a:rPr lang="da-DK" sz="2400" spc="300">
                <a:solidFill>
                  <a:schemeClr val="tx1"/>
                </a:solidFill>
              </a:rPr>
              <a:t>Arabiske talsystem)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AE8C11-1E36-1D82-8CED-10C969E8B5E3}"/>
                  </a:ext>
                </a:extLst>
              </p:cNvPr>
              <p:cNvSpPr/>
              <p:nvPr/>
            </p:nvSpPr>
            <p:spPr>
              <a:xfrm>
                <a:off x="4567142" y="1838476"/>
                <a:ext cx="6553200" cy="8829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𝑛</m:t>
                          </m:r>
                          <m:r>
                            <a:rPr lang="pt-BR" i="1">
                              <a:latin typeface="Cambria Math"/>
                            </a:rPr>
                            <m:t>=0</m:t>
                          </m:r>
                        </m:sub>
                        <m:sup>
                          <m:r>
                            <a:rPr lang="da-DK" b="1" i="1">
                              <a:latin typeface="Cambria Math"/>
                            </a:rPr>
                            <m:t>𝒏𝒖𝒎𝒃𝒆𝒓</m:t>
                          </m:r>
                          <m:r>
                            <a:rPr lang="da-DK" b="1" i="1">
                              <a:latin typeface="Cambria Math"/>
                            </a:rPr>
                            <m:t> </m:t>
                          </m:r>
                          <m:r>
                            <a:rPr lang="da-DK" b="1" i="1">
                              <a:latin typeface="Cambria Math"/>
                            </a:rPr>
                            <m:t>𝒐𝒇</m:t>
                          </m:r>
                          <m:r>
                            <a:rPr lang="da-DK" b="1" i="1">
                              <a:latin typeface="Cambria Math"/>
                            </a:rPr>
                            <m:t> </m:t>
                          </m:r>
                          <m:r>
                            <a:rPr lang="da-DK" b="1" i="1">
                              <a:latin typeface="Cambria Math"/>
                            </a:rPr>
                            <m:t>𝒅𝒊𝒈𝒊𝒕𝒔</m:t>
                          </m:r>
                          <m:r>
                            <a:rPr lang="da-DK" b="1" i="1">
                              <a:latin typeface="Cambria Math"/>
                            </a:rPr>
                            <m:t> −</m:t>
                          </m:r>
                          <m:r>
                            <a:rPr lang="da-DK" b="1" i="1">
                              <a:latin typeface="Cambria Math"/>
                            </a:rPr>
                            <m:t>𝟏</m:t>
                          </m:r>
                        </m:sup>
                        <m:e>
                          <m:sSup>
                            <m:sSupPr>
                              <m:ctrlPr>
                                <a:rPr lang="pt-BR" i="1">
                                  <a:latin typeface="Cambria Math" panose="02040503050406030204" pitchFamily="18" charset="0"/>
                                </a:rPr>
                              </m:ctrlPr>
                            </m:sSupPr>
                            <m:e>
                              <m:r>
                                <a:rPr lang="da-DK" b="1" i="1">
                                  <a:latin typeface="Cambria Math"/>
                                </a:rPr>
                                <m:t>(</m:t>
                              </m:r>
                              <m:r>
                                <a:rPr lang="da-DK" b="1" i="1" smtClean="0">
                                  <a:solidFill>
                                    <a:srgbClr val="00B0F0"/>
                                  </a:solidFill>
                                  <a:latin typeface="Cambria Math"/>
                                </a:rPr>
                                <m:t>𝒅𝒊𝒈𝒊𝒕</m:t>
                              </m:r>
                              <m:r>
                                <a:rPr lang="da-DK" b="1" i="1" smtClean="0">
                                  <a:solidFill>
                                    <a:srgbClr val="00B0F0"/>
                                  </a:solidFill>
                                  <a:latin typeface="Cambria Math"/>
                                </a:rPr>
                                <m:t> </m:t>
                              </m:r>
                              <m:r>
                                <a:rPr lang="da-DK" b="1" i="1" smtClean="0">
                                  <a:solidFill>
                                    <a:srgbClr val="00B0F0"/>
                                  </a:solidFill>
                                  <a:latin typeface="Cambria Math"/>
                                </a:rPr>
                                <m:t>𝒗𝒂𝒍𝒖𝒆</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𝒏</m:t>
                              </m:r>
                              <m:r>
                                <a:rPr lang="en-US" b="1" i="1" smtClean="0">
                                  <a:solidFill>
                                    <a:srgbClr val="00B0F0"/>
                                  </a:solidFill>
                                  <a:latin typeface="Cambria Math" panose="02040503050406030204" pitchFamily="18" charset="0"/>
                                </a:rPr>
                                <m:t>]∗</m:t>
                              </m:r>
                              <m:r>
                                <a:rPr lang="da-DK" b="1" i="1" smtClean="0">
                                  <a:solidFill>
                                    <a:srgbClr val="FF0000"/>
                                  </a:solidFill>
                                  <a:latin typeface="Cambria Math"/>
                                </a:rPr>
                                <m:t>𝒃𝒂𝒔𝒆</m:t>
                              </m:r>
                            </m:e>
                            <m:sup>
                              <m:r>
                                <a:rPr lang="da-DK" b="1" i="1">
                                  <a:solidFill>
                                    <a:srgbClr val="00B050"/>
                                  </a:solidFill>
                                  <a:latin typeface="Cambria Math"/>
                                </a:rPr>
                                <m:t>𝒏</m:t>
                              </m:r>
                            </m:sup>
                          </m:sSup>
                          <m:r>
                            <a:rPr lang="da-DK" b="1" i="1">
                              <a:latin typeface="Cambria Math"/>
                            </a:rPr>
                            <m:t>)</m:t>
                          </m:r>
                        </m:e>
                      </m:nary>
                      <m:r>
                        <a:rPr lang="en-US" b="1" i="1" smtClean="0">
                          <a:latin typeface="Cambria Math" panose="02040503050406030204" pitchFamily="18" charset="0"/>
                        </a:rPr>
                        <m:t>=</m:t>
                      </m:r>
                      <m:r>
                        <a:rPr lang="da-DK" b="1">
                          <a:latin typeface="Cambria Math"/>
                        </a:rPr>
                        <m:t>𝐝𝐞𝐜𝐢𝐦𝐚𝐥</m:t>
                      </m:r>
                      <m:r>
                        <a:rPr lang="da-DK" b="1">
                          <a:latin typeface="Cambria Math"/>
                        </a:rPr>
                        <m:t> </m:t>
                      </m:r>
                      <m:r>
                        <a:rPr lang="da-DK" b="1">
                          <a:latin typeface="Cambria Math"/>
                        </a:rPr>
                        <m:t>𝐯𝐚𝐥𝐮𝐞</m:t>
                      </m:r>
                    </m:oMath>
                  </m:oMathPara>
                </a14:m>
                <a:endParaRPr lang="da-DK"/>
              </a:p>
            </p:txBody>
          </p:sp>
        </mc:Choice>
        <mc:Fallback xmlns="">
          <p:sp>
            <p:nvSpPr>
              <p:cNvPr id="4" name="Rectangle 3">
                <a:extLst>
                  <a:ext uri="{FF2B5EF4-FFF2-40B4-BE49-F238E27FC236}">
                    <a16:creationId xmlns:a16="http://schemas.microsoft.com/office/drawing/2014/main" id="{A9AE8C11-1E36-1D82-8CED-10C969E8B5E3}"/>
                  </a:ext>
                </a:extLst>
              </p:cNvPr>
              <p:cNvSpPr>
                <a:spLocks noRot="1" noChangeAspect="1" noMove="1" noResize="1" noEditPoints="1" noAdjustHandles="1" noChangeArrowheads="1" noChangeShapeType="1" noTextEdit="1"/>
              </p:cNvSpPr>
              <p:nvPr/>
            </p:nvSpPr>
            <p:spPr>
              <a:xfrm>
                <a:off x="4567142" y="1838476"/>
                <a:ext cx="6553200" cy="88293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953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50" y="1514090"/>
            <a:ext cx="11331106" cy="4618261"/>
          </a:xfrm>
        </p:spPr>
        <p:txBody>
          <a:bodyPr>
            <a:noAutofit/>
          </a:bodyPr>
          <a:lstStyle/>
          <a:p>
            <a:r>
              <a:rPr lang="en-US" sz="1400" spc="0">
                <a:solidFill>
                  <a:schemeClr val="tx1"/>
                </a:solidFill>
              </a:rPr>
              <a:t>Bit: 		1 digit</a:t>
            </a:r>
          </a:p>
          <a:p>
            <a:r>
              <a:rPr lang="en-US" sz="1400" spc="0">
                <a:solidFill>
                  <a:schemeClr val="tx1"/>
                </a:solidFill>
              </a:rPr>
              <a:t>Nibble: 		4 digits</a:t>
            </a:r>
          </a:p>
          <a:p>
            <a:r>
              <a:rPr lang="en-US" sz="1400" spc="0">
                <a:solidFill>
                  <a:schemeClr val="tx1"/>
                </a:solidFill>
              </a:rPr>
              <a:t>Byte: 		8 digits</a:t>
            </a:r>
          </a:p>
          <a:p>
            <a:r>
              <a:rPr lang="en-US" sz="1400" spc="0">
                <a:solidFill>
                  <a:schemeClr val="tx1"/>
                </a:solidFill>
              </a:rPr>
              <a:t>Word: 		The standard memory bus width in your architecture (e.g. 16-bit, 32-bit, 64-bit words).</a:t>
            </a:r>
          </a:p>
          <a:p>
            <a:r>
              <a:rPr lang="da-DK" sz="1400" spc="0">
                <a:solidFill>
                  <a:schemeClr val="tx1"/>
                </a:solidFill>
              </a:rPr>
              <a:t>Basisværdi: 		</a:t>
            </a:r>
            <a:r>
              <a:rPr lang="da-DK" sz="1400" spc="0">
                <a:solidFill>
                  <a:srgbClr val="FF0000"/>
                </a:solidFill>
              </a:rPr>
              <a:t>2</a:t>
            </a:r>
          </a:p>
          <a:p>
            <a:r>
              <a:rPr lang="da-DK" sz="1400" spc="0">
                <a:solidFill>
                  <a:schemeClr val="tx1"/>
                </a:solidFill>
              </a:rPr>
              <a:t>Symbolske tegnsæt: 	</a:t>
            </a:r>
            <a:r>
              <a:rPr lang="da-DK" sz="1400" spc="0">
                <a:solidFill>
                  <a:srgbClr val="00B0F0"/>
                </a:solidFill>
              </a:rPr>
              <a:t>0</a:t>
            </a:r>
            <a:r>
              <a:rPr lang="da-DK" sz="1400" spc="0">
                <a:solidFill>
                  <a:schemeClr val="tx1"/>
                </a:solidFill>
              </a:rPr>
              <a:t>, </a:t>
            </a:r>
            <a:r>
              <a:rPr lang="da-DK" sz="1400" spc="0">
                <a:solidFill>
                  <a:srgbClr val="00B0F0"/>
                </a:solidFill>
              </a:rPr>
              <a:t>1</a:t>
            </a:r>
            <a:endParaRPr lang="en-US" sz="1400" spc="0">
              <a:solidFill>
                <a:srgbClr val="00B0F0"/>
              </a:solidFill>
            </a:endParaRPr>
          </a:p>
          <a:p>
            <a:pPr>
              <a:defRPr/>
            </a:pPr>
            <a:r>
              <a:rPr lang="en-US" sz="1400" spc="0">
                <a:solidFill>
                  <a:schemeClr val="tx1"/>
                </a:solidFill>
              </a:rPr>
              <a:t>Example:  </a:t>
            </a:r>
          </a:p>
          <a:p>
            <a:pPr>
              <a:defRPr/>
            </a:pPr>
            <a:r>
              <a:rPr lang="en-US" sz="1400" spc="0">
                <a:solidFill>
                  <a:schemeClr val="tx1"/>
                </a:solidFill>
              </a:rPr>
              <a:t>(</a:t>
            </a:r>
            <a:r>
              <a:rPr lang="en-US" sz="1400" spc="0">
                <a:solidFill>
                  <a:srgbClr val="00B0F0"/>
                </a:solidFill>
              </a:rPr>
              <a:t>10101</a:t>
            </a:r>
            <a:r>
              <a:rPr lang="en-US" sz="1400" spc="0">
                <a:solidFill>
                  <a:schemeClr val="tx1"/>
                </a:solidFill>
              </a:rPr>
              <a:t>)</a:t>
            </a:r>
            <a:r>
              <a:rPr lang="en-US" sz="1400" spc="0" baseline="-25000">
                <a:solidFill>
                  <a:schemeClr val="tx1"/>
                </a:solidFill>
              </a:rPr>
              <a:t>2</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4</a:t>
            </a:r>
            <a:r>
              <a:rPr lang="en-US" sz="1400" spc="0">
                <a:solidFill>
                  <a:schemeClr val="tx1"/>
                </a:solidFill>
              </a:rPr>
              <a:t> + </a:t>
            </a:r>
            <a:r>
              <a:rPr lang="en-US" sz="1400" spc="0">
                <a:solidFill>
                  <a:srgbClr val="00B0F0"/>
                </a:solidFill>
              </a:rPr>
              <a:t>0</a:t>
            </a:r>
            <a:r>
              <a:rPr lang="en-US" sz="1400" spc="0">
                <a:solidFill>
                  <a:schemeClr val="tx1"/>
                </a:solidFill>
              </a:rPr>
              <a:t> x </a:t>
            </a:r>
            <a:r>
              <a:rPr lang="en-US" sz="1400" spc="0">
                <a:solidFill>
                  <a:srgbClr val="FF0000"/>
                </a:solidFill>
              </a:rPr>
              <a:t>2</a:t>
            </a:r>
            <a:r>
              <a:rPr lang="en-US" sz="1400" spc="0" baseline="30000">
                <a:solidFill>
                  <a:srgbClr val="00B050"/>
                </a:solidFill>
              </a:rPr>
              <a:t>3</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2</a:t>
            </a:r>
            <a:r>
              <a:rPr lang="en-US" sz="1400" spc="0">
                <a:solidFill>
                  <a:schemeClr val="tx1"/>
                </a:solidFill>
              </a:rPr>
              <a:t> + </a:t>
            </a:r>
            <a:r>
              <a:rPr lang="en-US" sz="1400" spc="0">
                <a:solidFill>
                  <a:srgbClr val="00B0F0"/>
                </a:solidFill>
              </a:rPr>
              <a:t>0</a:t>
            </a:r>
            <a:r>
              <a:rPr lang="en-US" sz="1400" spc="0">
                <a:solidFill>
                  <a:schemeClr val="tx1"/>
                </a:solidFill>
              </a:rPr>
              <a:t> x </a:t>
            </a:r>
            <a:r>
              <a:rPr lang="en-US" sz="1400" spc="0">
                <a:solidFill>
                  <a:srgbClr val="FF0000"/>
                </a:solidFill>
              </a:rPr>
              <a:t>2</a:t>
            </a:r>
            <a:r>
              <a:rPr lang="en-US" sz="1400" spc="0" baseline="30000">
                <a:solidFill>
                  <a:srgbClr val="00B050"/>
                </a:solidFill>
              </a:rPr>
              <a:t>1</a:t>
            </a:r>
            <a:r>
              <a:rPr lang="en-US" sz="1400" spc="0">
                <a:solidFill>
                  <a:schemeClr val="tx1"/>
                </a:solidFill>
              </a:rPr>
              <a:t> + </a:t>
            </a:r>
            <a:r>
              <a:rPr lang="en-US" sz="1400" spc="0">
                <a:solidFill>
                  <a:srgbClr val="00B0F0"/>
                </a:solidFill>
              </a:rPr>
              <a:t>1</a:t>
            </a:r>
            <a:r>
              <a:rPr lang="en-US" sz="1400" spc="0">
                <a:solidFill>
                  <a:schemeClr val="tx1"/>
                </a:solidFill>
              </a:rPr>
              <a:t> x </a:t>
            </a:r>
            <a:r>
              <a:rPr lang="en-US" sz="1400" spc="0">
                <a:solidFill>
                  <a:srgbClr val="FF0000"/>
                </a:solidFill>
              </a:rPr>
              <a:t>2</a:t>
            </a:r>
            <a:r>
              <a:rPr lang="en-US" sz="1400" spc="0" baseline="30000">
                <a:solidFill>
                  <a:srgbClr val="00B050"/>
                </a:solidFill>
              </a:rPr>
              <a:t>0</a:t>
            </a:r>
          </a:p>
          <a:p>
            <a:pPr>
              <a:defRPr/>
            </a:pPr>
            <a:r>
              <a:rPr lang="en-US" sz="1400" spc="0">
                <a:solidFill>
                  <a:schemeClr val="tx1"/>
                </a:solidFill>
                <a:latin typeface="+mj-lt"/>
              </a:rPr>
              <a:t>	</a:t>
            </a:r>
            <a:r>
              <a:rPr lang="en-US" sz="1400" spc="0">
                <a:solidFill>
                  <a:schemeClr val="tx1"/>
                </a:solidFill>
              </a:rPr>
              <a:t>	1 x 16 + 0 x 8  + 1 x 4  + 0 x 2 + 1 x 1</a:t>
            </a:r>
          </a:p>
          <a:p>
            <a:pPr>
              <a:defRPr/>
            </a:pPr>
            <a:r>
              <a:rPr lang="en-US" sz="1400" spc="0">
                <a:solidFill>
                  <a:schemeClr val="tx1"/>
                </a:solidFill>
              </a:rPr>
              <a:t>		16     + 0      + 4      + 0     + 1   = (0021)</a:t>
            </a:r>
            <a:r>
              <a:rPr lang="en-US" sz="1400" spc="0" baseline="-25000">
                <a:solidFill>
                  <a:schemeClr val="tx1"/>
                </a:solidFill>
              </a:rPr>
              <a:t>10</a:t>
            </a:r>
            <a:r>
              <a:rPr lang="en-US" sz="1400" spc="0">
                <a:solidFill>
                  <a:schemeClr val="tx1"/>
                </a:solidFill>
              </a:rPr>
              <a:t> = (0 x </a:t>
            </a:r>
            <a:r>
              <a:rPr lang="en-US" sz="1400" spc="0">
                <a:solidFill>
                  <a:srgbClr val="FF0000"/>
                </a:solidFill>
              </a:rPr>
              <a:t>10</a:t>
            </a:r>
            <a:r>
              <a:rPr lang="en-US" sz="1400" spc="0" baseline="30000">
                <a:solidFill>
                  <a:srgbClr val="00B050"/>
                </a:solidFill>
              </a:rPr>
              <a:t>3</a:t>
            </a:r>
            <a:r>
              <a:rPr lang="en-US" sz="1400" spc="0">
                <a:solidFill>
                  <a:schemeClr val="tx1"/>
                </a:solidFill>
              </a:rPr>
              <a:t> + 0 x </a:t>
            </a:r>
            <a:r>
              <a:rPr lang="en-US" sz="1400" spc="0">
                <a:solidFill>
                  <a:srgbClr val="FF0000"/>
                </a:solidFill>
              </a:rPr>
              <a:t>10</a:t>
            </a:r>
            <a:r>
              <a:rPr lang="en-US" sz="1400" spc="0" baseline="30000">
                <a:solidFill>
                  <a:srgbClr val="00B050"/>
                </a:solidFill>
              </a:rPr>
              <a:t>2</a:t>
            </a:r>
            <a:r>
              <a:rPr lang="en-US" sz="1400" spc="0">
                <a:solidFill>
                  <a:schemeClr val="tx1"/>
                </a:solidFill>
              </a:rPr>
              <a:t> + 2 x </a:t>
            </a:r>
            <a:r>
              <a:rPr lang="en-US" sz="1400" spc="0">
                <a:solidFill>
                  <a:srgbClr val="FF0000"/>
                </a:solidFill>
              </a:rPr>
              <a:t>10</a:t>
            </a:r>
            <a:r>
              <a:rPr lang="en-US" sz="1400" spc="0" baseline="30000">
                <a:solidFill>
                  <a:srgbClr val="00B050"/>
                </a:solidFill>
              </a:rPr>
              <a:t>1</a:t>
            </a:r>
            <a:r>
              <a:rPr lang="en-US" sz="1400" spc="0">
                <a:solidFill>
                  <a:schemeClr val="tx1"/>
                </a:solidFill>
              </a:rPr>
              <a:t> + 1 x </a:t>
            </a:r>
            <a:r>
              <a:rPr lang="en-US" sz="1400" spc="0">
                <a:solidFill>
                  <a:srgbClr val="FF0000"/>
                </a:solidFill>
              </a:rPr>
              <a:t>10</a:t>
            </a:r>
            <a:r>
              <a:rPr lang="en-US" sz="1400" spc="0" baseline="30000">
                <a:solidFill>
                  <a:srgbClr val="00B050"/>
                </a:solidFill>
              </a:rPr>
              <a:t>0</a:t>
            </a:r>
            <a:r>
              <a:rPr lang="en-US" sz="1400" spc="0">
                <a:solidFill>
                  <a:schemeClr val="tx1"/>
                </a:solidFill>
              </a:rPr>
              <a:t> )</a:t>
            </a:r>
            <a:r>
              <a:rPr lang="en-US" sz="1400" spc="0" baseline="-25000">
                <a:solidFill>
                  <a:schemeClr val="tx1"/>
                </a:solidFill>
              </a:rPr>
              <a:t>10</a:t>
            </a:r>
          </a:p>
          <a:p>
            <a:endParaRPr lang="en-US" sz="400"/>
          </a:p>
        </p:txBody>
      </p:sp>
      <p:sp>
        <p:nvSpPr>
          <p:cNvPr id="2" name="Title 1"/>
          <p:cNvSpPr>
            <a:spLocks noGrp="1"/>
          </p:cNvSpPr>
          <p:nvPr>
            <p:ph type="title"/>
          </p:nvPr>
        </p:nvSpPr>
        <p:spPr/>
        <p:txBody>
          <a:bodyPr/>
          <a:lstStyle/>
          <a:p>
            <a:r>
              <a:rPr lang="da-DK" spc="300">
                <a:solidFill>
                  <a:schemeClr val="tx1"/>
                </a:solidFill>
              </a:rPr>
              <a:t>Det binære talsystem</a:t>
            </a:r>
          </a:p>
        </p:txBody>
      </p:sp>
      <mc:AlternateContent xmlns:mc="http://schemas.openxmlformats.org/markup-compatibility/2006" xmlns:a14="http://schemas.microsoft.com/office/drawing/2010/main">
        <mc:Choice Requires="a14">
          <p:sp>
            <p:nvSpPr>
              <p:cNvPr id="7" name="Rectangle 6"/>
              <p:cNvSpPr/>
              <p:nvPr/>
            </p:nvSpPr>
            <p:spPr>
              <a:xfrm>
                <a:off x="4125545" y="3105579"/>
                <a:ext cx="6553200" cy="8829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𝑛</m:t>
                          </m:r>
                          <m:r>
                            <a:rPr lang="pt-BR" i="1">
                              <a:latin typeface="Cambria Math"/>
                            </a:rPr>
                            <m:t>=0</m:t>
                          </m:r>
                        </m:sub>
                        <m:sup>
                          <m:r>
                            <a:rPr lang="da-DK" b="1" i="1">
                              <a:latin typeface="Cambria Math"/>
                            </a:rPr>
                            <m:t>𝒏𝒖𝒎𝒃𝒆𝒓</m:t>
                          </m:r>
                          <m:r>
                            <a:rPr lang="da-DK" b="1" i="1">
                              <a:latin typeface="Cambria Math"/>
                            </a:rPr>
                            <m:t> </m:t>
                          </m:r>
                          <m:r>
                            <a:rPr lang="da-DK" b="1" i="1">
                              <a:latin typeface="Cambria Math"/>
                            </a:rPr>
                            <m:t>𝒐𝒇</m:t>
                          </m:r>
                          <m:r>
                            <a:rPr lang="da-DK" b="1" i="1">
                              <a:latin typeface="Cambria Math"/>
                            </a:rPr>
                            <m:t> </m:t>
                          </m:r>
                          <m:r>
                            <a:rPr lang="da-DK" b="1" i="1">
                              <a:latin typeface="Cambria Math"/>
                            </a:rPr>
                            <m:t>𝒅𝒊𝒈𝒊𝒕𝒔</m:t>
                          </m:r>
                          <m:r>
                            <a:rPr lang="da-DK" b="1" i="1">
                              <a:latin typeface="Cambria Math"/>
                            </a:rPr>
                            <m:t> −</m:t>
                          </m:r>
                          <m:r>
                            <a:rPr lang="da-DK" b="1" i="1">
                              <a:latin typeface="Cambria Math"/>
                            </a:rPr>
                            <m:t>𝟏</m:t>
                          </m:r>
                        </m:sup>
                        <m:e>
                          <m:sSup>
                            <m:sSupPr>
                              <m:ctrlPr>
                                <a:rPr lang="pt-BR" i="1">
                                  <a:latin typeface="Cambria Math" panose="02040503050406030204" pitchFamily="18" charset="0"/>
                                </a:rPr>
                              </m:ctrlPr>
                            </m:sSupPr>
                            <m:e>
                              <m:r>
                                <a:rPr lang="da-DK" b="1" i="1">
                                  <a:latin typeface="Cambria Math"/>
                                </a:rPr>
                                <m:t>(</m:t>
                              </m:r>
                              <m:r>
                                <a:rPr lang="da-DK" b="1" i="1" smtClean="0">
                                  <a:solidFill>
                                    <a:srgbClr val="00B0F0"/>
                                  </a:solidFill>
                                  <a:latin typeface="Cambria Math"/>
                                </a:rPr>
                                <m:t>𝒅𝒊𝒈𝒊𝒕</m:t>
                              </m:r>
                              <m:r>
                                <a:rPr lang="da-DK" b="1" i="1" smtClean="0">
                                  <a:solidFill>
                                    <a:srgbClr val="00B0F0"/>
                                  </a:solidFill>
                                  <a:latin typeface="Cambria Math"/>
                                </a:rPr>
                                <m:t> </m:t>
                              </m:r>
                              <m:r>
                                <a:rPr lang="da-DK" b="1" i="1" smtClean="0">
                                  <a:solidFill>
                                    <a:srgbClr val="00B0F0"/>
                                  </a:solidFill>
                                  <a:latin typeface="Cambria Math"/>
                                </a:rPr>
                                <m:t>𝒗𝒂𝒍𝒖𝒆</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𝒏</m:t>
                              </m:r>
                              <m:r>
                                <a:rPr lang="en-US" b="1" i="1" smtClean="0">
                                  <a:solidFill>
                                    <a:srgbClr val="00B0F0"/>
                                  </a:solidFill>
                                  <a:latin typeface="Cambria Math" panose="02040503050406030204" pitchFamily="18" charset="0"/>
                                </a:rPr>
                                <m:t>]∗</m:t>
                              </m:r>
                              <m:r>
                                <a:rPr lang="da-DK" b="1" i="1" smtClean="0">
                                  <a:solidFill>
                                    <a:srgbClr val="FF0000"/>
                                  </a:solidFill>
                                  <a:latin typeface="Cambria Math"/>
                                </a:rPr>
                                <m:t>𝒃𝒂𝒔𝒆</m:t>
                              </m:r>
                            </m:e>
                            <m:sup>
                              <m:r>
                                <a:rPr lang="da-DK" b="1" i="1">
                                  <a:solidFill>
                                    <a:srgbClr val="00B050"/>
                                  </a:solidFill>
                                  <a:latin typeface="Cambria Math"/>
                                </a:rPr>
                                <m:t>𝒏</m:t>
                              </m:r>
                            </m:sup>
                          </m:sSup>
                          <m:r>
                            <a:rPr lang="da-DK" b="1" i="1">
                              <a:latin typeface="Cambria Math"/>
                            </a:rPr>
                            <m:t>)</m:t>
                          </m:r>
                        </m:e>
                      </m:nary>
                      <m:r>
                        <a:rPr lang="en-US" b="1" i="1" smtClean="0">
                          <a:latin typeface="Cambria Math" panose="02040503050406030204" pitchFamily="18" charset="0"/>
                        </a:rPr>
                        <m:t>=</m:t>
                      </m:r>
                      <m:r>
                        <a:rPr lang="da-DK" b="1">
                          <a:latin typeface="Cambria Math"/>
                        </a:rPr>
                        <m:t>𝐝𝐞𝐜𝐢𝐦𝐚𝐥</m:t>
                      </m:r>
                      <m:r>
                        <a:rPr lang="da-DK" b="1">
                          <a:latin typeface="Cambria Math"/>
                        </a:rPr>
                        <m:t> </m:t>
                      </m:r>
                      <m:r>
                        <a:rPr lang="da-DK" b="1">
                          <a:latin typeface="Cambria Math"/>
                        </a:rPr>
                        <m:t>𝐯𝐚𝐥𝐮𝐞</m:t>
                      </m:r>
                    </m:oMath>
                  </m:oMathPara>
                </a14:m>
                <a:endParaRPr lang="da-DK"/>
              </a:p>
            </p:txBody>
          </p:sp>
        </mc:Choice>
        <mc:Fallback xmlns="">
          <p:sp>
            <p:nvSpPr>
              <p:cNvPr id="7" name="Rectangle 6"/>
              <p:cNvSpPr>
                <a:spLocks noRot="1" noChangeAspect="1" noMove="1" noResize="1" noEditPoints="1" noAdjustHandles="1" noChangeArrowheads="1" noChangeShapeType="1" noTextEdit="1"/>
              </p:cNvSpPr>
              <p:nvPr/>
            </p:nvSpPr>
            <p:spPr>
              <a:xfrm>
                <a:off x="4125545" y="3105579"/>
                <a:ext cx="6553200" cy="882934"/>
              </a:xfrm>
              <a:prstGeom prst="rect">
                <a:avLst/>
              </a:prstGeom>
              <a:blipFill>
                <a:blip r:embed="rId2"/>
                <a:stretch>
                  <a:fillRect/>
                </a:stretch>
              </a:blipFill>
            </p:spPr>
            <p:txBody>
              <a:bodyPr/>
              <a:lstStyle/>
              <a:p>
                <a:r>
                  <a:rPr lang="en-US">
                    <a:noFill/>
                  </a:rPr>
                  <a:t> </a:t>
                </a:r>
              </a:p>
            </p:txBody>
          </p:sp>
        </mc:Fallback>
      </mc:AlternateContent>
      <p:sp>
        <p:nvSpPr>
          <p:cNvPr id="8" name="Rectangle 7"/>
          <p:cNvSpPr/>
          <p:nvPr/>
        </p:nvSpPr>
        <p:spPr>
          <a:xfrm>
            <a:off x="536575" y="4510513"/>
            <a:ext cx="790601" cy="307777"/>
          </a:xfrm>
          <a:prstGeom prst="rect">
            <a:avLst/>
          </a:prstGeom>
        </p:spPr>
        <p:txBody>
          <a:bodyPr wrap="none">
            <a:spAutoFit/>
          </a:bodyPr>
          <a:lstStyle/>
          <a:p>
            <a:r>
              <a:rPr lang="en-US" sz="1400" baseline="30000">
                <a:solidFill>
                  <a:srgbClr val="00B050"/>
                </a:solidFill>
                <a:latin typeface="Arial" charset="0"/>
                <a:ea typeface="ＭＳ Ｐゴシック" charset="0"/>
              </a:rPr>
              <a:t>4  3  2  1  0</a:t>
            </a:r>
            <a:endParaRPr lang="da-DK" sz="1400">
              <a:solidFill>
                <a:srgbClr val="00B050"/>
              </a:solidFill>
            </a:endParaRPr>
          </a:p>
        </p:txBody>
      </p:sp>
    </p:spTree>
    <p:extLst>
      <p:ext uri="{BB962C8B-B14F-4D97-AF65-F5344CB8AC3E}">
        <p14:creationId xmlns:p14="http://schemas.microsoft.com/office/powerpoint/2010/main" val="416917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9564" y="1344961"/>
                <a:ext cx="6623886" cy="5130382"/>
              </a:xfrm>
            </p:spPr>
            <p:txBody>
              <a:bodyPr>
                <a:noAutofit/>
              </a:bodyPr>
              <a:lstStyle/>
              <a:p>
                <a:r>
                  <a:rPr lang="da-DK" sz="1800" spc="0">
                    <a:solidFill>
                      <a:schemeClr val="tx1"/>
                    </a:solidFill>
                    <a:latin typeface="+mj-lt"/>
                  </a:rPr>
                  <a:t>Basisværdi: </a:t>
                </a:r>
                <a:br>
                  <a:rPr lang="da-DK" sz="1800" spc="0">
                    <a:solidFill>
                      <a:schemeClr val="tx1"/>
                    </a:solidFill>
                    <a:latin typeface="+mj-lt"/>
                  </a:rPr>
                </a:br>
                <a:r>
                  <a:rPr lang="da-DK" sz="1800" spc="0">
                    <a:solidFill>
                      <a:schemeClr val="tx1"/>
                    </a:solidFill>
                    <a:latin typeface="+mj-lt"/>
                  </a:rPr>
                  <a:t>16</a:t>
                </a:r>
              </a:p>
              <a:p>
                <a:r>
                  <a:rPr lang="da-DK" sz="1800" spc="0">
                    <a:solidFill>
                      <a:schemeClr val="tx1"/>
                    </a:solidFill>
                    <a:latin typeface="+mj-lt"/>
                  </a:rPr>
                  <a:t>Symbolske tegnsæt: </a:t>
                </a:r>
                <a:br>
                  <a:rPr lang="da-DK" sz="1800" spc="0">
                    <a:solidFill>
                      <a:schemeClr val="tx1"/>
                    </a:solidFill>
                    <a:latin typeface="+mj-lt"/>
                  </a:rPr>
                </a:br>
                <a:r>
                  <a:rPr lang="da-DK" sz="1800" spc="0">
                    <a:solidFill>
                      <a:schemeClr val="tx1"/>
                    </a:solidFill>
                    <a:latin typeface="+mj-lt"/>
                  </a:rPr>
                  <a:t>0, 1, 2, 3, 4, 5, 6, 7, 8, 9, A, B, C, D, E, F</a:t>
                </a:r>
              </a:p>
              <a:p>
                <a:r>
                  <a:rPr lang="da-DK" sz="1800" spc="0">
                    <a:solidFill>
                      <a:schemeClr val="tx1"/>
                    </a:solidFill>
                    <a:latin typeface="+mj-lt"/>
                  </a:rPr>
                  <a:t>Fra det binære:</a:t>
                </a:r>
                <a:br>
                  <a:rPr lang="da-DK" sz="1800" spc="0">
                    <a:solidFill>
                      <a:schemeClr val="tx1"/>
                    </a:solidFill>
                    <a:latin typeface="+mj-lt"/>
                  </a:rPr>
                </a:br>
                <a:r>
                  <a:rPr lang="da-DK" sz="1800" spc="0">
                    <a:solidFill>
                      <a:schemeClr val="tx1"/>
                    </a:solidFill>
                    <a:latin typeface="+mj-lt"/>
                  </a:rPr>
                  <a:t>	</a:t>
                </a:r>
                <a:r>
                  <a:rPr lang="en-US" sz="1800" spc="0">
                    <a:solidFill>
                      <a:schemeClr val="tx1"/>
                    </a:solidFill>
                    <a:latin typeface="+mj-lt"/>
                  </a:rPr>
                  <a:t>Nibble: 	4 digits</a:t>
                </a:r>
                <a:r>
                  <a:rPr lang="en-US" sz="1800" spc="0" baseline="-25000">
                    <a:solidFill>
                      <a:schemeClr val="tx1"/>
                    </a:solidFill>
                    <a:latin typeface="+mj-lt"/>
                  </a:rPr>
                  <a:t>2</a:t>
                </a:r>
                <a:r>
                  <a:rPr lang="en-US" sz="1800" spc="0">
                    <a:solidFill>
                      <a:schemeClr val="tx1"/>
                    </a:solidFill>
                    <a:latin typeface="+mj-lt"/>
                  </a:rPr>
                  <a:t> = 1 digit</a:t>
                </a:r>
                <a:r>
                  <a:rPr lang="en-US" sz="1800" spc="0" baseline="-25000">
                    <a:solidFill>
                      <a:schemeClr val="tx1"/>
                    </a:solidFill>
                    <a:latin typeface="+mj-lt"/>
                  </a:rPr>
                  <a:t>16</a:t>
                </a:r>
                <a:endParaRPr lang="en-US" sz="1800" spc="0">
                  <a:solidFill>
                    <a:schemeClr val="tx1"/>
                  </a:solidFill>
                  <a:latin typeface="+mj-lt"/>
                </a:endParaRPr>
              </a:p>
              <a:p>
                <a:r>
                  <a:rPr lang="en-US" sz="1800" spc="0">
                    <a:solidFill>
                      <a:schemeClr val="tx1"/>
                    </a:solidFill>
                    <a:latin typeface="+mj-lt"/>
                  </a:rPr>
                  <a:t>	Byte: 	8 digits</a:t>
                </a:r>
                <a:r>
                  <a:rPr lang="en-US" sz="1800" spc="0" baseline="-25000">
                    <a:solidFill>
                      <a:schemeClr val="tx1"/>
                    </a:solidFill>
                    <a:latin typeface="+mj-lt"/>
                  </a:rPr>
                  <a:t>2</a:t>
                </a:r>
                <a:r>
                  <a:rPr lang="en-US" sz="1800" spc="0">
                    <a:solidFill>
                      <a:schemeClr val="tx1"/>
                    </a:solidFill>
                    <a:latin typeface="+mj-lt"/>
                  </a:rPr>
                  <a:t> = 2 digit</a:t>
                </a:r>
                <a:r>
                  <a:rPr lang="en-US" sz="1800" spc="0" baseline="-25000">
                    <a:solidFill>
                      <a:schemeClr val="tx1"/>
                    </a:solidFill>
                    <a:latin typeface="+mj-lt"/>
                  </a:rPr>
                  <a:t>16</a:t>
                </a:r>
              </a:p>
              <a:p>
                <a:r>
                  <a:rPr lang="da-DK" sz="1800" spc="0">
                    <a:solidFill>
                      <a:schemeClr val="tx1"/>
                    </a:solidFill>
                    <a:latin typeface="+mj-lt"/>
                  </a:rPr>
                  <a:t>Max Value:	</a:t>
                </a:r>
                <a14:m>
                  <m:oMath xmlns:m="http://schemas.openxmlformats.org/officeDocument/2006/math">
                    <m:r>
                      <a:rPr lang="da-DK" sz="1800" b="0" i="1" spc="0" smtClean="0">
                        <a:solidFill>
                          <a:schemeClr val="tx1"/>
                        </a:solidFill>
                        <a:latin typeface="Cambria Math" panose="02040503050406030204" pitchFamily="18" charset="0"/>
                      </a:rPr>
                      <m:t>𝑏𝑎𝑠</m:t>
                    </m:r>
                    <m:sSup>
                      <m:sSupPr>
                        <m:ctrlPr>
                          <a:rPr lang="da-DK" sz="1800" b="0" i="1" spc="0" smtClean="0">
                            <a:solidFill>
                              <a:schemeClr val="tx1"/>
                            </a:solidFill>
                            <a:latin typeface="Cambria Math" panose="02040503050406030204" pitchFamily="18" charset="0"/>
                          </a:rPr>
                        </m:ctrlPr>
                      </m:sSupPr>
                      <m:e>
                        <m:r>
                          <a:rPr lang="da-DK" sz="1800" b="0" i="1" spc="0" smtClean="0">
                            <a:solidFill>
                              <a:schemeClr val="tx1"/>
                            </a:solidFill>
                            <a:latin typeface="Cambria Math" panose="02040503050406030204" pitchFamily="18" charset="0"/>
                          </a:rPr>
                          <m:t>𝑒</m:t>
                        </m:r>
                      </m:e>
                      <m:sup>
                        <m:r>
                          <a:rPr lang="da-DK" sz="1800" b="0" i="1" spc="0" smtClean="0">
                            <a:solidFill>
                              <a:schemeClr val="tx1"/>
                            </a:solidFill>
                            <a:latin typeface="Cambria Math" panose="02040503050406030204" pitchFamily="18" charset="0"/>
                          </a:rPr>
                          <m:t>#</m:t>
                        </m:r>
                        <m:r>
                          <a:rPr lang="da-DK" sz="1800" b="0" i="1" spc="0" smtClean="0">
                            <a:solidFill>
                              <a:schemeClr val="tx1"/>
                            </a:solidFill>
                            <a:latin typeface="Cambria Math" panose="02040503050406030204" pitchFamily="18" charset="0"/>
                          </a:rPr>
                          <m:t>𝑑𝑖𝑔𝑖𝑡𝑠</m:t>
                        </m:r>
                      </m:sup>
                    </m:sSup>
                    <m:r>
                      <a:rPr lang="da-DK" sz="1800" b="0" i="1" spc="0" smtClean="0">
                        <a:solidFill>
                          <a:schemeClr val="tx1"/>
                        </a:solidFill>
                        <a:latin typeface="Cambria Math" panose="02040503050406030204" pitchFamily="18" charset="0"/>
                      </a:rPr>
                      <m:t>−1</m:t>
                    </m:r>
                  </m:oMath>
                </a14:m>
                <a:endParaRPr lang="da-DK" sz="1800" spc="0">
                  <a:solidFill>
                    <a:schemeClr val="tx1"/>
                  </a:solidFill>
                  <a:latin typeface="+mj-lt"/>
                </a:endParaRPr>
              </a:p>
              <a:p>
                <a:r>
                  <a:rPr lang="da-DK" sz="1800" spc="0">
                    <a:solidFill>
                      <a:schemeClr val="tx1"/>
                    </a:solidFill>
                    <a:latin typeface="+mj-lt"/>
                  </a:rPr>
                  <a:t>i.e. 		</a:t>
                </a:r>
                <a14:m>
                  <m:oMath xmlns:m="http://schemas.openxmlformats.org/officeDocument/2006/math">
                    <m:sSub>
                      <m:sSubPr>
                        <m:ctrlPr>
                          <a:rPr lang="da-DK" sz="1800" b="0" i="1" spc="0" dirty="0" smtClean="0">
                            <a:solidFill>
                              <a:schemeClr val="tx1"/>
                            </a:solidFill>
                            <a:latin typeface="Cambria Math" panose="02040503050406030204" pitchFamily="18" charset="0"/>
                          </a:rPr>
                        </m:ctrlPr>
                      </m:sSubPr>
                      <m:e>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2</m:t>
                            </m:r>
                          </m:sub>
                        </m:sSub>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1</m:t>
                            </m:r>
                          </m:sub>
                        </m:sSub>
                        <m:sSub>
                          <m:sSubPr>
                            <m:ctrlPr>
                              <a:rPr lang="da-DK" sz="1800" b="0" i="1" spc="0" dirty="0" smtClean="0">
                                <a:solidFill>
                                  <a:schemeClr val="tx1"/>
                                </a:solidFill>
                                <a:latin typeface="Cambria Math" panose="02040503050406030204" pitchFamily="18" charset="0"/>
                              </a:rPr>
                            </m:ctrlPr>
                          </m:sSubPr>
                          <m:e>
                            <m:r>
                              <m:rPr>
                                <m:sty m:val="p"/>
                              </m:rPr>
                              <a:rPr lang="da-DK" sz="1800" b="0" i="0" spc="0" dirty="0" smtClean="0">
                                <a:solidFill>
                                  <a:schemeClr val="tx1"/>
                                </a:solidFill>
                                <a:latin typeface="Cambria Math" panose="02040503050406030204" pitchFamily="18" charset="0"/>
                              </a:rPr>
                              <m:t>x</m:t>
                            </m:r>
                          </m:e>
                          <m:sub>
                            <m:r>
                              <a:rPr lang="da-DK" sz="1800" b="0" i="0" spc="0" dirty="0" smtClean="0">
                                <a:solidFill>
                                  <a:schemeClr val="tx1"/>
                                </a:solidFill>
                                <a:latin typeface="Cambria Math" panose="02040503050406030204" pitchFamily="18" charset="0"/>
                              </a:rPr>
                              <m:t>0</m:t>
                            </m:r>
                          </m:sub>
                        </m:sSub>
                      </m:e>
                      <m:sub>
                        <m:r>
                          <m:rPr>
                            <m:sty m:val="p"/>
                          </m:rPr>
                          <a:rPr lang="da-DK" sz="1800" b="0" i="0" spc="0" dirty="0" smtClean="0">
                            <a:solidFill>
                              <a:schemeClr val="tx1"/>
                            </a:solidFill>
                            <a:latin typeface="Cambria Math" panose="02040503050406030204" pitchFamily="18" charset="0"/>
                          </a:rPr>
                          <m:t>base</m:t>
                        </m:r>
                        <m:r>
                          <a:rPr lang="da-DK" sz="1800" b="0" i="0" spc="0" dirty="0" smtClean="0">
                            <a:solidFill>
                              <a:schemeClr val="tx1"/>
                            </a:solidFill>
                            <a:latin typeface="Cambria Math" panose="02040503050406030204" pitchFamily="18" charset="0"/>
                          </a:rPr>
                          <m:t>10</m:t>
                        </m:r>
                      </m:sub>
                    </m:sSub>
                    <m:r>
                      <a:rPr lang="da-DK" sz="1800" b="0" i="0" spc="0" dirty="0" smtClean="0">
                        <a:solidFill>
                          <a:schemeClr val="tx1"/>
                        </a:solidFill>
                        <a:latin typeface="Cambria Math" panose="02040503050406030204" pitchFamily="18" charset="0"/>
                      </a:rPr>
                      <m:t>=</m:t>
                    </m:r>
                    <m:sSup>
                      <m:sSupPr>
                        <m:ctrlPr>
                          <a:rPr lang="da-DK" sz="1800" i="1" spc="0" dirty="0" smtClean="0">
                            <a:solidFill>
                              <a:schemeClr val="tx1"/>
                            </a:solidFill>
                            <a:latin typeface="Cambria Math" panose="02040503050406030204" pitchFamily="18" charset="0"/>
                          </a:rPr>
                        </m:ctrlPr>
                      </m:sSupPr>
                      <m:e>
                        <m:r>
                          <a:rPr lang="da-DK" sz="1800" i="1" spc="0" dirty="0" smtClean="0">
                            <a:solidFill>
                              <a:schemeClr val="tx1"/>
                            </a:solidFill>
                            <a:latin typeface="Cambria Math" panose="02040503050406030204" pitchFamily="18" charset="0"/>
                          </a:rPr>
                          <m:t>10</m:t>
                        </m:r>
                      </m:e>
                      <m:sup>
                        <m:r>
                          <a:rPr lang="da-DK" sz="1800" i="1" spc="0" dirty="0" smtClean="0">
                            <a:solidFill>
                              <a:schemeClr val="tx1"/>
                            </a:solidFill>
                            <a:latin typeface="Cambria Math" panose="02040503050406030204" pitchFamily="18" charset="0"/>
                          </a:rPr>
                          <m:t>3</m:t>
                        </m:r>
                      </m:sup>
                    </m:sSup>
                    <m:r>
                      <a:rPr lang="da-DK" sz="1800" i="1" spc="0" dirty="0" smtClean="0">
                        <a:solidFill>
                          <a:schemeClr val="tx1"/>
                        </a:solidFill>
                        <a:latin typeface="Cambria Math" panose="02040503050406030204" pitchFamily="18" charset="0"/>
                      </a:rPr>
                      <m:t>−1=999</m:t>
                    </m:r>
                  </m:oMath>
                </a14:m>
                <a:endParaRPr lang="da-DK" sz="1800" spc="0">
                  <a:solidFill>
                    <a:schemeClr val="tx1"/>
                  </a:solidFill>
                  <a:latin typeface="+mj-lt"/>
                </a:endParaRPr>
              </a:p>
              <a:p>
                <a:r>
                  <a:rPr lang="da-DK" sz="1800" spc="0">
                    <a:solidFill>
                      <a:schemeClr val="tx1"/>
                    </a:solidFill>
                    <a:latin typeface="+mj-lt"/>
                  </a:rPr>
                  <a:t>		</a:t>
                </a:r>
                <a14:m>
                  <m:oMath xmlns:m="http://schemas.openxmlformats.org/officeDocument/2006/math">
                    <m:sSub>
                      <m:sSubPr>
                        <m:ctrlPr>
                          <a:rPr lang="da-DK" sz="1800" i="1" spc="0" dirty="0">
                            <a:solidFill>
                              <a:schemeClr val="tx1"/>
                            </a:solidFill>
                            <a:latin typeface="Cambria Math" panose="02040503050406030204" pitchFamily="18" charset="0"/>
                          </a:rPr>
                        </m:ctrlPr>
                      </m:sSubPr>
                      <m:e>
                        <m:sSub>
                          <m:sSubPr>
                            <m:ctrlPr>
                              <a:rPr lang="da-DK" sz="1800" i="1" spc="0" dirty="0">
                                <a:solidFill>
                                  <a:schemeClr val="tx1"/>
                                </a:solidFill>
                                <a:latin typeface="Cambria Math" panose="02040503050406030204" pitchFamily="18" charset="0"/>
                              </a:rPr>
                            </m:ctrlPr>
                          </m:sSubPr>
                          <m:e>
                            <m:r>
                              <m:rPr>
                                <m:sty m:val="p"/>
                              </m:rPr>
                              <a:rPr lang="da-DK" sz="1800" spc="0" dirty="0">
                                <a:solidFill>
                                  <a:schemeClr val="tx1"/>
                                </a:solidFill>
                                <a:latin typeface="Cambria Math" panose="02040503050406030204" pitchFamily="18" charset="0"/>
                              </a:rPr>
                              <m:t>x</m:t>
                            </m:r>
                          </m:e>
                          <m:sub>
                            <m:r>
                              <a:rPr lang="da-DK" sz="1800" b="0" i="1" spc="0" dirty="0" smtClean="0">
                                <a:solidFill>
                                  <a:schemeClr val="tx1"/>
                                </a:solidFill>
                                <a:latin typeface="Cambria Math" panose="02040503050406030204" pitchFamily="18" charset="0"/>
                              </a:rPr>
                              <m:t>15</m:t>
                            </m:r>
                          </m:sub>
                        </m:sSub>
                        <m:r>
                          <a:rPr lang="da-DK" sz="1800" b="0" i="1" spc="0" dirty="0" smtClean="0">
                            <a:solidFill>
                              <a:schemeClr val="tx1"/>
                            </a:solidFill>
                            <a:latin typeface="Cambria Math" panose="02040503050406030204" pitchFamily="18" charset="0"/>
                          </a:rPr>
                          <m:t>…</m:t>
                        </m:r>
                        <m:sSub>
                          <m:sSubPr>
                            <m:ctrlPr>
                              <a:rPr lang="da-DK" sz="1800" i="1" spc="0" dirty="0">
                                <a:solidFill>
                                  <a:schemeClr val="tx1"/>
                                </a:solidFill>
                                <a:latin typeface="Cambria Math" panose="02040503050406030204" pitchFamily="18" charset="0"/>
                              </a:rPr>
                            </m:ctrlPr>
                          </m:sSubPr>
                          <m:e>
                            <m:r>
                              <m:rPr>
                                <m:sty m:val="p"/>
                              </m:rPr>
                              <a:rPr lang="da-DK" sz="1800" spc="0" dirty="0">
                                <a:solidFill>
                                  <a:schemeClr val="tx1"/>
                                </a:solidFill>
                                <a:latin typeface="Cambria Math" panose="02040503050406030204" pitchFamily="18" charset="0"/>
                              </a:rPr>
                              <m:t>x</m:t>
                            </m:r>
                          </m:e>
                          <m:sub>
                            <m:r>
                              <a:rPr lang="da-DK" sz="1800" spc="0" dirty="0">
                                <a:solidFill>
                                  <a:schemeClr val="tx1"/>
                                </a:solidFill>
                                <a:latin typeface="Cambria Math" panose="02040503050406030204" pitchFamily="18" charset="0"/>
                              </a:rPr>
                              <m:t>0</m:t>
                            </m:r>
                          </m:sub>
                        </m:sSub>
                      </m:e>
                      <m:sub>
                        <m:r>
                          <m:rPr>
                            <m:sty m:val="p"/>
                          </m:rPr>
                          <a:rPr lang="da-DK" sz="1800" spc="0" dirty="0">
                            <a:solidFill>
                              <a:schemeClr val="tx1"/>
                            </a:solidFill>
                            <a:latin typeface="Cambria Math" panose="02040503050406030204" pitchFamily="18" charset="0"/>
                          </a:rPr>
                          <m:t>base</m:t>
                        </m:r>
                        <m:r>
                          <a:rPr lang="da-DK" sz="1800" b="0" i="1" spc="0" dirty="0" smtClean="0">
                            <a:solidFill>
                              <a:schemeClr val="tx1"/>
                            </a:solidFill>
                            <a:latin typeface="Cambria Math" panose="02040503050406030204" pitchFamily="18" charset="0"/>
                          </a:rPr>
                          <m:t>2</m:t>
                        </m:r>
                      </m:sub>
                    </m:sSub>
                    <m:r>
                      <a:rPr lang="da-DK" sz="1800" b="0" i="1" spc="0" dirty="0" smtClean="0">
                        <a:solidFill>
                          <a:schemeClr val="tx1"/>
                        </a:solidFill>
                        <a:latin typeface="Cambria Math" panose="02040503050406030204" pitchFamily="18" charset="0"/>
                      </a:rPr>
                      <m:t>=</m:t>
                    </m:r>
                    <m:sSup>
                      <m:sSupPr>
                        <m:ctrlPr>
                          <a:rPr lang="da-DK" sz="1800" b="0" i="1" spc="0" dirty="0" smtClean="0">
                            <a:solidFill>
                              <a:schemeClr val="tx1"/>
                            </a:solidFill>
                            <a:latin typeface="Cambria Math" panose="02040503050406030204" pitchFamily="18" charset="0"/>
                          </a:rPr>
                        </m:ctrlPr>
                      </m:sSupPr>
                      <m:e>
                        <m:r>
                          <a:rPr lang="da-DK" sz="1800" b="0" i="1" spc="0" dirty="0" smtClean="0">
                            <a:solidFill>
                              <a:schemeClr val="tx1"/>
                            </a:solidFill>
                            <a:latin typeface="Cambria Math" panose="02040503050406030204" pitchFamily="18" charset="0"/>
                          </a:rPr>
                          <m:t>2</m:t>
                        </m:r>
                      </m:e>
                      <m:sup>
                        <m:r>
                          <a:rPr lang="da-DK" sz="1800" b="0" i="1" spc="0" dirty="0" smtClean="0">
                            <a:solidFill>
                              <a:schemeClr val="tx1"/>
                            </a:solidFill>
                            <a:latin typeface="Cambria Math" panose="02040503050406030204" pitchFamily="18" charset="0"/>
                          </a:rPr>
                          <m:t>16</m:t>
                        </m:r>
                      </m:sup>
                    </m:sSup>
                    <m:r>
                      <a:rPr lang="da-DK" sz="1800" b="0" i="1" spc="0" dirty="0" smtClean="0">
                        <a:solidFill>
                          <a:schemeClr val="tx1"/>
                        </a:solidFill>
                        <a:latin typeface="Cambria Math" panose="02040503050406030204" pitchFamily="18" charset="0"/>
                      </a:rPr>
                      <m:t>−1=65535</m:t>
                    </m:r>
                  </m:oMath>
                </a14:m>
                <a:br>
                  <a:rPr lang="da-DK" sz="1800" spc="0">
                    <a:solidFill>
                      <a:schemeClr val="tx1"/>
                    </a:solidFill>
                    <a:latin typeface="+mj-lt"/>
                  </a:rPr>
                </a:br>
                <a:endParaRPr lang="da-DK" sz="1800" spc="0">
                  <a:solidFill>
                    <a:schemeClr val="tx1"/>
                  </a:solidFill>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9564" y="1344961"/>
                <a:ext cx="6623886" cy="5130382"/>
              </a:xfrm>
              <a:blipFill>
                <a:blip r:embed="rId2"/>
                <a:stretch>
                  <a:fillRect l="-2116"/>
                </a:stretch>
              </a:blipFill>
            </p:spPr>
            <p:txBody>
              <a:bodyPr/>
              <a:lstStyle/>
              <a:p>
                <a:r>
                  <a:rPr lang="en-US">
                    <a:noFill/>
                  </a:rPr>
                  <a:t> </a:t>
                </a:r>
              </a:p>
            </p:txBody>
          </p:sp>
        </mc:Fallback>
      </mc:AlternateContent>
      <p:sp>
        <p:nvSpPr>
          <p:cNvPr id="2" name="Title 1"/>
          <p:cNvSpPr>
            <a:spLocks noGrp="1"/>
          </p:cNvSpPr>
          <p:nvPr>
            <p:ph type="title"/>
          </p:nvPr>
        </p:nvSpPr>
        <p:spPr>
          <a:xfrm>
            <a:off x="587375" y="458583"/>
            <a:ext cx="9753600" cy="955128"/>
          </a:xfrm>
        </p:spPr>
        <p:txBody>
          <a:bodyPr/>
          <a:lstStyle/>
          <a:p>
            <a:r>
              <a:rPr lang="da-DK" spc="300">
                <a:solidFill>
                  <a:schemeClr val="tx1"/>
                </a:solidFill>
              </a:rPr>
              <a:t>Det </a:t>
            </a:r>
            <a:r>
              <a:rPr lang="da-DK" spc="300" err="1">
                <a:solidFill>
                  <a:schemeClr val="tx1"/>
                </a:solidFill>
              </a:rPr>
              <a:t>hexadecimale</a:t>
            </a:r>
            <a:r>
              <a:rPr lang="da-DK" spc="300">
                <a:solidFill>
                  <a:schemeClr val="tx1"/>
                </a:solidFill>
              </a:rPr>
              <a:t> talsystem</a:t>
            </a:r>
          </a:p>
        </p:txBody>
      </p:sp>
      <p:graphicFrame>
        <p:nvGraphicFramePr>
          <p:cNvPr id="6" name="Table 5"/>
          <p:cNvGraphicFramePr>
            <a:graphicFrameLocks noGrp="1"/>
          </p:cNvGraphicFramePr>
          <p:nvPr/>
        </p:nvGraphicFramePr>
        <p:xfrm>
          <a:off x="7392145" y="1700808"/>
          <a:ext cx="2951336" cy="4274820"/>
        </p:xfrm>
        <a:graphic>
          <a:graphicData uri="http://schemas.openxmlformats.org/drawingml/2006/table">
            <a:tbl>
              <a:tblPr>
                <a:tableStyleId>{5C22544A-7EE6-4342-B048-85BDC9FD1C3A}</a:tableStyleId>
              </a:tblPr>
              <a:tblGrid>
                <a:gridCol w="889741">
                  <a:extLst>
                    <a:ext uri="{9D8B030D-6E8A-4147-A177-3AD203B41FA5}">
                      <a16:colId xmlns:a16="http://schemas.microsoft.com/office/drawing/2014/main" val="20000"/>
                    </a:ext>
                  </a:extLst>
                </a:gridCol>
                <a:gridCol w="716133">
                  <a:extLst>
                    <a:ext uri="{9D8B030D-6E8A-4147-A177-3AD203B41FA5}">
                      <a16:colId xmlns:a16="http://schemas.microsoft.com/office/drawing/2014/main" val="20001"/>
                    </a:ext>
                  </a:extLst>
                </a:gridCol>
                <a:gridCol w="1345462">
                  <a:extLst>
                    <a:ext uri="{9D8B030D-6E8A-4147-A177-3AD203B41FA5}">
                      <a16:colId xmlns:a16="http://schemas.microsoft.com/office/drawing/2014/main" val="20002"/>
                    </a:ext>
                  </a:extLst>
                </a:gridCol>
              </a:tblGrid>
              <a:tr h="182880">
                <a:tc>
                  <a:txBody>
                    <a:bodyPr/>
                    <a:lstStyle/>
                    <a:p>
                      <a:pPr algn="r" fontAlgn="b"/>
                      <a:r>
                        <a:rPr lang="da-DK" sz="1600" u="none" strike="noStrike">
                          <a:effectLst/>
                        </a:rPr>
                        <a:t>Decimal</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err="1">
                          <a:effectLst/>
                        </a:rPr>
                        <a:t>Binary</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err="1">
                          <a:effectLst/>
                        </a:rPr>
                        <a:t>Hexadecimal</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182880">
                <a:tc>
                  <a:txBody>
                    <a:bodyPr/>
                    <a:lstStyle/>
                    <a:p>
                      <a:pPr algn="r" fontAlgn="b"/>
                      <a:r>
                        <a:rPr lang="da-DK" sz="1600" u="none" strike="noStrike">
                          <a:effectLst/>
                        </a:rPr>
                        <a:t>0</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000</a:t>
                      </a:r>
                      <a:r>
                        <a:rPr lang="da-DK" sz="1600" u="none" strike="noStrike">
                          <a:solidFill>
                            <a:srgbClr val="FF0000"/>
                          </a:solidFill>
                          <a:effectLst/>
                        </a:rPr>
                        <a:t>0</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0</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182880">
                <a:tc>
                  <a:txBody>
                    <a:bodyPr/>
                    <a:lstStyle/>
                    <a:p>
                      <a:pPr algn="r" fontAlgn="b"/>
                      <a:r>
                        <a:rPr lang="da-DK" sz="1600" u="none" strike="noStrike">
                          <a:effectLst/>
                        </a:rPr>
                        <a:t>1</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000</a:t>
                      </a:r>
                      <a:r>
                        <a:rPr lang="da-DK" sz="1600" u="none" strike="noStrike">
                          <a:solidFill>
                            <a:srgbClr val="FF0000"/>
                          </a:solidFill>
                          <a:effectLst/>
                        </a:rPr>
                        <a:t>1</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1</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2"/>
                  </a:ext>
                </a:extLst>
              </a:tr>
              <a:tr h="182880">
                <a:tc>
                  <a:txBody>
                    <a:bodyPr/>
                    <a:lstStyle/>
                    <a:p>
                      <a:pPr algn="r" fontAlgn="b"/>
                      <a:r>
                        <a:rPr lang="da-DK" sz="1600" u="none" strike="noStrike">
                          <a:effectLst/>
                        </a:rPr>
                        <a:t>2</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a:t>
                      </a:r>
                      <a:r>
                        <a:rPr lang="da-DK" sz="1600" u="none" strike="noStrike">
                          <a:solidFill>
                            <a:srgbClr val="FF0000"/>
                          </a:solidFill>
                          <a:effectLst/>
                        </a:rPr>
                        <a:t>10</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2</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3"/>
                  </a:ext>
                </a:extLst>
              </a:tr>
              <a:tr h="182880">
                <a:tc>
                  <a:txBody>
                    <a:bodyPr/>
                    <a:lstStyle/>
                    <a:p>
                      <a:pPr algn="r" fontAlgn="b"/>
                      <a:r>
                        <a:rPr lang="da-DK" sz="1600" u="none" strike="noStrike">
                          <a:effectLst/>
                        </a:rPr>
                        <a:t>3</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00</a:t>
                      </a:r>
                      <a:r>
                        <a:rPr lang="da-DK" sz="1600" u="none" strike="noStrike">
                          <a:solidFill>
                            <a:srgbClr val="FF0000"/>
                          </a:solidFill>
                          <a:effectLst/>
                        </a:rPr>
                        <a:t>11</a:t>
                      </a:r>
                      <a:endParaRPr lang="da-DK" sz="1600" b="0" i="0" u="none" strike="noStrike">
                        <a:solidFill>
                          <a:srgbClr val="FF0000"/>
                        </a:solidFill>
                        <a:effectLst/>
                        <a:latin typeface="Calibri"/>
                      </a:endParaRPr>
                    </a:p>
                  </a:txBody>
                  <a:tcPr marL="7620" marR="7620" marT="7620" marB="0" anchor="b"/>
                </a:tc>
                <a:tc>
                  <a:txBody>
                    <a:bodyPr/>
                    <a:lstStyle/>
                    <a:p>
                      <a:pPr algn="r" fontAlgn="b"/>
                      <a:r>
                        <a:rPr lang="da-DK" sz="1600" u="none" strike="noStrike">
                          <a:effectLst/>
                        </a:rPr>
                        <a:t>3</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4"/>
                  </a:ext>
                </a:extLst>
              </a:tr>
              <a:tr h="182880">
                <a:tc>
                  <a:txBody>
                    <a:bodyPr/>
                    <a:lstStyle/>
                    <a:p>
                      <a:pPr algn="r" fontAlgn="b"/>
                      <a:r>
                        <a:rPr lang="da-DK" sz="1600" u="none" strike="noStrike">
                          <a:effectLst/>
                        </a:rPr>
                        <a:t>4</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00</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4</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5"/>
                  </a:ext>
                </a:extLst>
              </a:tr>
              <a:tr h="182880">
                <a:tc>
                  <a:txBody>
                    <a:bodyPr/>
                    <a:lstStyle/>
                    <a:p>
                      <a:pPr algn="r" fontAlgn="b"/>
                      <a:r>
                        <a:rPr lang="da-DK" sz="1600" u="none" strike="noStrike">
                          <a:effectLst/>
                        </a:rPr>
                        <a:t>5</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01</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5</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6"/>
                  </a:ext>
                </a:extLst>
              </a:tr>
              <a:tr h="182880">
                <a:tc>
                  <a:txBody>
                    <a:bodyPr/>
                    <a:lstStyle/>
                    <a:p>
                      <a:pPr algn="r" fontAlgn="b"/>
                      <a:r>
                        <a:rPr lang="da-DK" sz="1600" u="none" strike="noStrike">
                          <a:effectLst/>
                        </a:rPr>
                        <a:t>6</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10</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6</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7"/>
                  </a:ext>
                </a:extLst>
              </a:tr>
              <a:tr h="182880">
                <a:tc>
                  <a:txBody>
                    <a:bodyPr/>
                    <a:lstStyle/>
                    <a:p>
                      <a:pPr algn="r" fontAlgn="b"/>
                      <a:r>
                        <a:rPr lang="da-DK" sz="1600" u="none" strike="noStrike">
                          <a:effectLst/>
                        </a:rPr>
                        <a:t>7</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solidFill>
                            <a:schemeClr val="tx1"/>
                          </a:solidFill>
                          <a:effectLst/>
                        </a:rPr>
                        <a:t>0</a:t>
                      </a:r>
                      <a:r>
                        <a:rPr lang="da-DK" sz="1600" u="none" strike="noStrike">
                          <a:effectLst/>
                        </a:rPr>
                        <a:t>1</a:t>
                      </a:r>
                      <a:r>
                        <a:rPr lang="da-DK" sz="1600" u="none" strike="noStrike">
                          <a:solidFill>
                            <a:srgbClr val="92D050"/>
                          </a:solidFill>
                          <a:effectLst/>
                        </a:rPr>
                        <a:t>11</a:t>
                      </a:r>
                      <a:endParaRPr lang="da-DK" sz="1600" b="0" i="0" u="none" strike="noStrike">
                        <a:solidFill>
                          <a:srgbClr val="92D050"/>
                        </a:solidFill>
                        <a:effectLst/>
                        <a:latin typeface="Calibri"/>
                      </a:endParaRPr>
                    </a:p>
                  </a:txBody>
                  <a:tcPr marL="7620" marR="7620" marT="7620" marB="0" anchor="b"/>
                </a:tc>
                <a:tc>
                  <a:txBody>
                    <a:bodyPr/>
                    <a:lstStyle/>
                    <a:p>
                      <a:pPr algn="r" fontAlgn="b"/>
                      <a:r>
                        <a:rPr lang="da-DK" sz="1600" u="none" strike="noStrike">
                          <a:effectLst/>
                        </a:rPr>
                        <a:t>7</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8"/>
                  </a:ext>
                </a:extLst>
              </a:tr>
              <a:tr h="182880">
                <a:tc>
                  <a:txBody>
                    <a:bodyPr/>
                    <a:lstStyle/>
                    <a:p>
                      <a:pPr algn="r" fontAlgn="b"/>
                      <a:r>
                        <a:rPr lang="da-DK" sz="1600" u="none" strike="noStrike">
                          <a:effectLst/>
                        </a:rPr>
                        <a:t>8</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00</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8</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9"/>
                  </a:ext>
                </a:extLst>
              </a:tr>
              <a:tr h="182880">
                <a:tc>
                  <a:txBody>
                    <a:bodyPr/>
                    <a:lstStyle/>
                    <a:p>
                      <a:pPr algn="r" fontAlgn="b"/>
                      <a:r>
                        <a:rPr lang="da-DK" sz="1600" u="none" strike="noStrike">
                          <a:effectLst/>
                        </a:rPr>
                        <a:t>9</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01</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9</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0"/>
                  </a:ext>
                </a:extLst>
              </a:tr>
              <a:tr h="182880">
                <a:tc>
                  <a:txBody>
                    <a:bodyPr/>
                    <a:lstStyle/>
                    <a:p>
                      <a:pPr algn="r" fontAlgn="b"/>
                      <a:r>
                        <a:rPr lang="da-DK" sz="1600" u="none" strike="noStrike">
                          <a:effectLst/>
                        </a:rPr>
                        <a:t>10</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10</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A</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1"/>
                  </a:ext>
                </a:extLst>
              </a:tr>
              <a:tr h="182880">
                <a:tc>
                  <a:txBody>
                    <a:bodyPr/>
                    <a:lstStyle/>
                    <a:p>
                      <a:pPr algn="r" fontAlgn="b"/>
                      <a:r>
                        <a:rPr lang="da-DK" sz="1600" u="none" strike="noStrike">
                          <a:effectLst/>
                        </a:rPr>
                        <a:t>11</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10</a:t>
                      </a:r>
                      <a:r>
                        <a:rPr lang="da-DK" sz="1600" u="none" strike="noStrike">
                          <a:solidFill>
                            <a:srgbClr val="FFC000"/>
                          </a:solidFill>
                          <a:effectLst/>
                        </a:rPr>
                        <a:t>11</a:t>
                      </a:r>
                      <a:endParaRPr lang="da-DK" sz="1600" b="0" i="0" u="none" strike="noStrike">
                        <a:solidFill>
                          <a:srgbClr val="FFC000"/>
                        </a:solidFill>
                        <a:effectLst/>
                        <a:latin typeface="Calibri"/>
                      </a:endParaRPr>
                    </a:p>
                  </a:txBody>
                  <a:tcPr marL="7620" marR="7620" marT="7620" marB="0" anchor="b"/>
                </a:tc>
                <a:tc>
                  <a:txBody>
                    <a:bodyPr/>
                    <a:lstStyle/>
                    <a:p>
                      <a:pPr algn="r" fontAlgn="b"/>
                      <a:r>
                        <a:rPr lang="da-DK" sz="1600" u="none" strike="noStrike">
                          <a:effectLst/>
                        </a:rPr>
                        <a:t>B</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2"/>
                  </a:ext>
                </a:extLst>
              </a:tr>
              <a:tr h="182880">
                <a:tc>
                  <a:txBody>
                    <a:bodyPr/>
                    <a:lstStyle/>
                    <a:p>
                      <a:pPr algn="r" fontAlgn="b"/>
                      <a:r>
                        <a:rPr lang="da-DK" sz="1600" u="none" strike="noStrike">
                          <a:effectLst/>
                        </a:rPr>
                        <a:t>12</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00</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C</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3"/>
                  </a:ext>
                </a:extLst>
              </a:tr>
              <a:tr h="182880">
                <a:tc>
                  <a:txBody>
                    <a:bodyPr/>
                    <a:lstStyle/>
                    <a:p>
                      <a:pPr algn="r" fontAlgn="b"/>
                      <a:r>
                        <a:rPr lang="da-DK" sz="1600" u="none" strike="noStrike">
                          <a:effectLst/>
                        </a:rPr>
                        <a:t>13</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01</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D</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4"/>
                  </a:ext>
                </a:extLst>
              </a:tr>
              <a:tr h="182880">
                <a:tc>
                  <a:txBody>
                    <a:bodyPr/>
                    <a:lstStyle/>
                    <a:p>
                      <a:pPr algn="r" fontAlgn="b"/>
                      <a:r>
                        <a:rPr lang="da-DK" sz="1600" u="none" strike="noStrike">
                          <a:effectLst/>
                        </a:rPr>
                        <a:t>14</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10</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E</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5"/>
                  </a:ext>
                </a:extLst>
              </a:tr>
              <a:tr h="182880">
                <a:tc>
                  <a:txBody>
                    <a:bodyPr/>
                    <a:lstStyle/>
                    <a:p>
                      <a:pPr algn="r" fontAlgn="b"/>
                      <a:r>
                        <a:rPr lang="da-DK" sz="1600" u="none" strike="noStrike">
                          <a:effectLst/>
                        </a:rPr>
                        <a:t>15</a:t>
                      </a:r>
                      <a:endParaRPr lang="da-DK" sz="1600" b="0" i="0" u="none" strike="noStrike">
                        <a:solidFill>
                          <a:srgbClr val="000000"/>
                        </a:solidFill>
                        <a:effectLst/>
                        <a:latin typeface="Calibri"/>
                      </a:endParaRPr>
                    </a:p>
                  </a:txBody>
                  <a:tcPr marL="7620" marR="7620" marT="7620" marB="0" anchor="b"/>
                </a:tc>
                <a:tc>
                  <a:txBody>
                    <a:bodyPr/>
                    <a:lstStyle/>
                    <a:p>
                      <a:pPr algn="r" fontAlgn="b"/>
                      <a:r>
                        <a:rPr lang="da-DK" sz="1600" u="none" strike="noStrike">
                          <a:effectLst/>
                        </a:rPr>
                        <a:t>11</a:t>
                      </a:r>
                      <a:r>
                        <a:rPr lang="da-DK" sz="1600" u="none" strike="noStrike">
                          <a:solidFill>
                            <a:schemeClr val="accent6">
                              <a:lumMod val="60000"/>
                              <a:lumOff val="40000"/>
                            </a:schemeClr>
                          </a:solidFill>
                          <a:effectLst/>
                        </a:rPr>
                        <a:t>11</a:t>
                      </a:r>
                      <a:endParaRPr lang="da-DK" sz="1600" b="0" i="0" u="none" strike="noStrike">
                        <a:solidFill>
                          <a:schemeClr val="accent6">
                            <a:lumMod val="60000"/>
                            <a:lumOff val="40000"/>
                          </a:schemeClr>
                        </a:solidFill>
                        <a:effectLst/>
                        <a:latin typeface="Calibri"/>
                      </a:endParaRPr>
                    </a:p>
                  </a:txBody>
                  <a:tcPr marL="7620" marR="7620" marT="7620" marB="0" anchor="b"/>
                </a:tc>
                <a:tc>
                  <a:txBody>
                    <a:bodyPr/>
                    <a:lstStyle/>
                    <a:p>
                      <a:pPr algn="r" fontAlgn="b"/>
                      <a:r>
                        <a:rPr lang="da-DK" sz="1600" u="none" strike="noStrike">
                          <a:effectLst/>
                        </a:rPr>
                        <a:t>F</a:t>
                      </a:r>
                      <a:endParaRPr lang="da-DK" sz="16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724344266"/>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1790affa-1f64-4e58-8dd7-745390e575dd"/>
    <ds:schemaRef ds:uri="5eaab4c3-db73-4b93-9200-350b498c50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B7E796-D341-4AF2-8E4B-BF4B6E42C8B6}">
  <ds:schemaRefs>
    <ds:schemaRef ds:uri="1790affa-1f64-4e58-8dd7-745390e575dd"/>
    <ds:schemaRef ds:uri="5eaab4c3-db73-4b93-9200-350b498c50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216</TotalTime>
  <Words>3373</Words>
  <Application>Microsoft Office PowerPoint</Application>
  <PresentationFormat>Widescreen</PresentationFormat>
  <Paragraphs>582</Paragraphs>
  <Slides>44</Slides>
  <Notes>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Blackadder ITC</vt:lpstr>
      <vt:lpstr>Calibri</vt:lpstr>
      <vt:lpstr>Cambria Math</vt:lpstr>
      <vt:lpstr>Consolas</vt:lpstr>
      <vt:lpstr>Liberation Serif</vt:lpstr>
      <vt:lpstr>Open Sans</vt:lpstr>
      <vt:lpstr>Wingdings</vt:lpstr>
      <vt:lpstr>AAU PowerPoint</vt:lpstr>
      <vt:lpstr>Programmering 6</vt:lpstr>
      <vt:lpstr>Forslag til lærebog</vt:lpstr>
      <vt:lpstr>Nyttig information for printf / scanf</vt:lpstr>
      <vt:lpstr>Nyttige links vedr. static, extern og register</vt:lpstr>
      <vt:lpstr>Læringsmål idag</vt:lpstr>
      <vt:lpstr>Talsystemer</vt:lpstr>
      <vt:lpstr>Det decimale talsystem  (Det Arabiske talsystem)</vt:lpstr>
      <vt:lpstr>Det binære talsystem</vt:lpstr>
      <vt:lpstr>Det hexadecimale talsystem</vt:lpstr>
      <vt:lpstr>Opgave - binære tal</vt:lpstr>
      <vt:lpstr>Læringsmål idag</vt:lpstr>
      <vt:lpstr>simpel data typer karakteristika</vt:lpstr>
      <vt:lpstr>char</vt:lpstr>
      <vt:lpstr>int</vt:lpstr>
      <vt:lpstr>Kommatal (float, double &amp; long double)</vt:lpstr>
      <vt:lpstr>32-bit floating-point format</vt:lpstr>
      <vt:lpstr>64-bit floating-point format</vt:lpstr>
      <vt:lpstr>De forskellige tal</vt:lpstr>
      <vt:lpstr>Læringsmål idag</vt:lpstr>
      <vt:lpstr>Opgave: p06_datatyper2 Integers</vt:lpstr>
      <vt:lpstr>ASCII (128 characters)</vt:lpstr>
      <vt:lpstr>Opgave ASCII (128 characters)</vt:lpstr>
      <vt:lpstr>hvorfor er ASCII vigtigt?</vt:lpstr>
      <vt:lpstr>Unicode  (7.129 characters i 1990 .  144.697 characters i 2021)</vt:lpstr>
      <vt:lpstr>Hvad er UTF-8?</vt:lpstr>
      <vt:lpstr>Opgave: esp32_unicode Unicode demo/opgave</vt:lpstr>
      <vt:lpstr>UTF-8 versus UTF-16 versus UTF-32</vt:lpstr>
      <vt:lpstr>Læringsmål idag</vt:lpstr>
      <vt:lpstr>Local and global variables (scope)  + formal parameters</vt:lpstr>
      <vt:lpstr>Variable Lifetime (Scope)</vt:lpstr>
      <vt:lpstr>Hvad er en data-specifier,  data-qualifier og data-modifier?</vt:lpstr>
      <vt:lpstr>Type-specifiers + modifers</vt:lpstr>
      <vt:lpstr>Storage Classes - Oversigt</vt:lpstr>
      <vt:lpstr>Storage Classes - Register</vt:lpstr>
      <vt:lpstr>Storage Classes - static</vt:lpstr>
      <vt:lpstr>Opgaver</vt:lpstr>
      <vt:lpstr>Opgave – patient1 patient system</vt:lpstr>
      <vt:lpstr>Opgave: bin2tal converter til 10tal</vt:lpstr>
      <vt:lpstr>Opgave: tal2bin converter tal til binær</vt:lpstr>
      <vt:lpstr>Extra Opgaver</vt:lpstr>
      <vt:lpstr>Gennemgang af opgaveløsning fra sidste kursusgang</vt:lpstr>
      <vt:lpstr>Gennemgang af opgaveløsning fra sidste kursusgang</vt:lpstr>
      <vt:lpstr>Gennemgang af opgaveløsning fra sidste kursusgang</vt:lpstr>
      <vt:lpstr>Storage Classes - extern</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7</cp:revision>
  <cp:lastPrinted>2017-03-09T03:48:56Z</cp:lastPrinted>
  <dcterms:created xsi:type="dcterms:W3CDTF">2018-09-13T08:06:32Z</dcterms:created>
  <dcterms:modified xsi:type="dcterms:W3CDTF">2025-10-01T09:44:46Z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